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2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7.xml" ContentType="application/vnd.openxmlformats-officedocument.presentationml.tags+xml"/>
  <Override PartName="/ppt/notesSlides/notesSlide1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6" r:id="rId13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28.xml" Id="rId131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8.xml.rels>&#65279;<?xml version="1.0" encoding="utf-8"?><Relationships xmlns="http://schemas.openxmlformats.org/package/2006/relationships"><Relationship Type="http://schemas.openxmlformats.org/officeDocument/2006/relationships/slide" Target="/ppt/slides/slide128.xml" Id="rId2" /><Relationship Type="http://schemas.openxmlformats.org/officeDocument/2006/relationships/notesMaster" Target="/ppt/notesMasters/notesMaster1.xml" Id="rId1" /></Relationship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4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8.xml.rels>&#65279;<?xml version="1.0" encoding="utf-8"?><Relationships xmlns="http://schemas.openxmlformats.org/package/2006/relationships"><Relationship Type="http://schemas.openxmlformats.org/officeDocument/2006/relationships/image" Target="/ppt/media/image155.svg" Id="rId8" /><Relationship Type="http://schemas.openxmlformats.org/officeDocument/2006/relationships/image" Target="/ppt/media/image150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54.png" Id="rId7" /><Relationship Type="http://schemas.openxmlformats.org/officeDocument/2006/relationships/image" Target="/ppt/media/image157.svg" Id="rId12" /><Relationship Type="http://schemas.openxmlformats.org/officeDocument/2006/relationships/tags" Target="/ppt/tags/tag437.xml" Id="rId2" /><Relationship Type="http://schemas.openxmlformats.org/officeDocument/2006/relationships/vmlDrawing" Target="/ppt/drawings/vmlDrawing132.vml" Id="rId1" /><Relationship Type="http://schemas.openxmlformats.org/officeDocument/2006/relationships/image" Target="/ppt/media/image4.emf" Id="rId6" /><Relationship Type="http://schemas.openxmlformats.org/officeDocument/2006/relationships/image" Target="/ppt/media/image156.png" Id="rId11" /><Relationship Type="http://schemas.openxmlformats.org/officeDocument/2006/relationships/oleObject" Target="/ppt/embeddings/oleObject132.bin" Id="rId5" /><Relationship Type="http://schemas.openxmlformats.org/officeDocument/2006/relationships/image" Target="/ppt/media/image147.svg" Id="rId10" /><Relationship Type="http://schemas.openxmlformats.org/officeDocument/2006/relationships/notesSlide" Target="/ppt/notesSlides/notesSlide128.xml" Id="rId4" /><Relationship Type="http://schemas.openxmlformats.org/officeDocument/2006/relationships/image" Target="/ppt/media/image146.png" Id="rId9" /><Relationship Type="http://schemas.openxmlformats.org/officeDocument/2006/relationships/image" Target="/ppt/media/image151.svg" Id="rId14" /></Relationships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9676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itle 46">
            <a:extLst>
              <a:ext uri="{FF2B5EF4-FFF2-40B4-BE49-F238E27FC236}">
                <a16:creationId xmlns:a16="http://schemas.microsoft.com/office/drawing/2014/main" id="{39418A1E-8B47-548D-F149-74A390EF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with results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C76F26-913C-E233-F9A4-9956FAF1D4BD}"/>
              </a:ext>
            </a:extLst>
          </p:cNvPr>
          <p:cNvSpPr>
            <a:spLocks/>
          </p:cNvSpPr>
          <p:nvPr/>
        </p:nvSpPr>
        <p:spPr bwMode="gray">
          <a:xfrm>
            <a:off x="403201" y="4949308"/>
            <a:ext cx="2493917" cy="862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4DC4C0B-6DBB-1D5B-53C1-6A1038812A68}"/>
              </a:ext>
            </a:extLst>
          </p:cNvPr>
          <p:cNvSpPr>
            <a:spLocks/>
          </p:cNvSpPr>
          <p:nvPr/>
        </p:nvSpPr>
        <p:spPr bwMode="gray">
          <a:xfrm>
            <a:off x="3367252" y="4949308"/>
            <a:ext cx="2493917" cy="862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1248835-C328-2087-2C33-FE205497EAC3}"/>
              </a:ext>
            </a:extLst>
          </p:cNvPr>
          <p:cNvSpPr>
            <a:spLocks/>
          </p:cNvSpPr>
          <p:nvPr/>
        </p:nvSpPr>
        <p:spPr bwMode="gray">
          <a:xfrm>
            <a:off x="6336594" y="4949308"/>
            <a:ext cx="2493917" cy="862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4ABE08-3CAF-3B32-7136-10FC7B4828AE}"/>
              </a:ext>
            </a:extLst>
          </p:cNvPr>
          <p:cNvSpPr>
            <a:spLocks/>
          </p:cNvSpPr>
          <p:nvPr/>
        </p:nvSpPr>
        <p:spPr bwMode="gray">
          <a:xfrm>
            <a:off x="403201" y="3851020"/>
            <a:ext cx="2493919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94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2D3F03-DC39-2E5C-2EA2-EE4D2B65102C}"/>
              </a:ext>
            </a:extLst>
          </p:cNvPr>
          <p:cNvSpPr>
            <a:spLocks/>
          </p:cNvSpPr>
          <p:nvPr/>
        </p:nvSpPr>
        <p:spPr bwMode="gray">
          <a:xfrm>
            <a:off x="3367252" y="3851020"/>
            <a:ext cx="2493919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94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FE1D667-FBB4-78A8-9057-60A76DB944D3}"/>
              </a:ext>
            </a:extLst>
          </p:cNvPr>
          <p:cNvSpPr>
            <a:spLocks/>
          </p:cNvSpPr>
          <p:nvPr/>
        </p:nvSpPr>
        <p:spPr bwMode="gray">
          <a:xfrm>
            <a:off x="6336594" y="3851020"/>
            <a:ext cx="2493919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94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4A01ECE-EA61-5130-4796-FADEDE3C3437}"/>
              </a:ext>
            </a:extLst>
          </p:cNvPr>
          <p:cNvSpPr>
            <a:spLocks/>
          </p:cNvSpPr>
          <p:nvPr/>
        </p:nvSpPr>
        <p:spPr bwMode="gray">
          <a:xfrm>
            <a:off x="9297626" y="3851020"/>
            <a:ext cx="2493919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94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3DE11F9-702E-948E-C215-9A4A4E24EF2C}"/>
              </a:ext>
            </a:extLst>
          </p:cNvPr>
          <p:cNvSpPr>
            <a:spLocks/>
          </p:cNvSpPr>
          <p:nvPr/>
        </p:nvSpPr>
        <p:spPr bwMode="gray">
          <a:xfrm>
            <a:off x="9297626" y="4949308"/>
            <a:ext cx="2493917" cy="862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4892335-831C-0BB9-3642-57D4C1BA01FD}"/>
              </a:ext>
            </a:extLst>
          </p:cNvPr>
          <p:cNvSpPr>
            <a:spLocks/>
          </p:cNvSpPr>
          <p:nvPr/>
        </p:nvSpPr>
        <p:spPr bwMode="gray">
          <a:xfrm>
            <a:off x="403201" y="2652380"/>
            <a:ext cx="2493917" cy="369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2642229-6843-0CCC-D10B-1BE0A46DDB9C}"/>
              </a:ext>
            </a:extLst>
          </p:cNvPr>
          <p:cNvSpPr>
            <a:spLocks/>
          </p:cNvSpPr>
          <p:nvPr/>
        </p:nvSpPr>
        <p:spPr bwMode="gray">
          <a:xfrm>
            <a:off x="403201" y="3160451"/>
            <a:ext cx="2493917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Cras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felis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3003425-4360-C65B-9D47-7DEB0653D90E}"/>
              </a:ext>
            </a:extLst>
          </p:cNvPr>
          <p:cNvSpPr>
            <a:spLocks/>
          </p:cNvSpPr>
          <p:nvPr/>
        </p:nvSpPr>
        <p:spPr bwMode="gray">
          <a:xfrm>
            <a:off x="3367252" y="2652380"/>
            <a:ext cx="2493917" cy="369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7ED3C47-D878-F8A5-6940-8A3BBAFCAD9B}"/>
              </a:ext>
            </a:extLst>
          </p:cNvPr>
          <p:cNvSpPr>
            <a:spLocks/>
          </p:cNvSpPr>
          <p:nvPr/>
        </p:nvSpPr>
        <p:spPr bwMode="gray">
          <a:xfrm>
            <a:off x="3367252" y="3160451"/>
            <a:ext cx="2493917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Cras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felis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1069943-A50E-8B24-DD11-4C0508FD5931}"/>
              </a:ext>
            </a:extLst>
          </p:cNvPr>
          <p:cNvSpPr>
            <a:spLocks/>
          </p:cNvSpPr>
          <p:nvPr/>
        </p:nvSpPr>
        <p:spPr bwMode="gray">
          <a:xfrm>
            <a:off x="6336594" y="2652380"/>
            <a:ext cx="2493917" cy="369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07043CE-4A97-8310-7E9E-AAEC8E7CEC0C}"/>
              </a:ext>
            </a:extLst>
          </p:cNvPr>
          <p:cNvSpPr>
            <a:spLocks/>
          </p:cNvSpPr>
          <p:nvPr/>
        </p:nvSpPr>
        <p:spPr bwMode="gray">
          <a:xfrm>
            <a:off x="6336594" y="3160451"/>
            <a:ext cx="2493917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Cras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felis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10078FE-EFBF-7E02-BA80-5608C534B501}"/>
              </a:ext>
            </a:extLst>
          </p:cNvPr>
          <p:cNvSpPr>
            <a:spLocks/>
          </p:cNvSpPr>
          <p:nvPr/>
        </p:nvSpPr>
        <p:spPr bwMode="gray">
          <a:xfrm>
            <a:off x="9297626" y="2652380"/>
            <a:ext cx="2493917" cy="369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06DAFEE-DB21-3B74-1320-1CC33E7572AB}"/>
              </a:ext>
            </a:extLst>
          </p:cNvPr>
          <p:cNvSpPr>
            <a:spLocks/>
          </p:cNvSpPr>
          <p:nvPr/>
        </p:nvSpPr>
        <p:spPr bwMode="gray">
          <a:xfrm>
            <a:off x="9297626" y="3160451"/>
            <a:ext cx="2493917" cy="43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Cras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felis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fringilla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25" name="Gleichschenkliges Dreieck 15">
            <a:extLst>
              <a:ext uri="{FF2B5EF4-FFF2-40B4-BE49-F238E27FC236}">
                <a16:creationId xmlns:a16="http://schemas.microsoft.com/office/drawing/2014/main" id="{2042F13D-DF39-22E2-CE20-4E915F4CC3B2}"/>
              </a:ext>
            </a:extLst>
          </p:cNvPr>
          <p:cNvSpPr>
            <a:spLocks/>
          </p:cNvSpPr>
          <p:nvPr/>
        </p:nvSpPr>
        <p:spPr>
          <a:xfrm rot="10800000">
            <a:off x="1516362" y="4541588"/>
            <a:ext cx="267599" cy="14831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r Verbinder 65">
            <a:extLst>
              <a:ext uri="{FF2B5EF4-FFF2-40B4-BE49-F238E27FC236}">
                <a16:creationId xmlns:a16="http://schemas.microsoft.com/office/drawing/2014/main" id="{0EEBFF41-2447-2725-B6AE-C2146AE3AF36}"/>
              </a:ext>
            </a:extLst>
          </p:cNvPr>
          <p:cNvCxnSpPr>
            <a:cxnSpLocks/>
          </p:cNvCxnSpPr>
          <p:nvPr/>
        </p:nvCxnSpPr>
        <p:spPr>
          <a:xfrm>
            <a:off x="1938224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66">
            <a:extLst>
              <a:ext uri="{FF2B5EF4-FFF2-40B4-BE49-F238E27FC236}">
                <a16:creationId xmlns:a16="http://schemas.microsoft.com/office/drawing/2014/main" id="{D88608E4-86B4-A97D-C2E7-CB74F2654DD0}"/>
              </a:ext>
            </a:extLst>
          </p:cNvPr>
          <p:cNvCxnSpPr>
            <a:cxnSpLocks/>
          </p:cNvCxnSpPr>
          <p:nvPr/>
        </p:nvCxnSpPr>
        <p:spPr>
          <a:xfrm flipV="1">
            <a:off x="403204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15">
            <a:extLst>
              <a:ext uri="{FF2B5EF4-FFF2-40B4-BE49-F238E27FC236}">
                <a16:creationId xmlns:a16="http://schemas.microsoft.com/office/drawing/2014/main" id="{5083450A-2E65-0A38-E91E-AEC79409A594}"/>
              </a:ext>
            </a:extLst>
          </p:cNvPr>
          <p:cNvSpPr>
            <a:spLocks/>
          </p:cNvSpPr>
          <p:nvPr/>
        </p:nvSpPr>
        <p:spPr>
          <a:xfrm rot="10800000">
            <a:off x="4484250" y="4541588"/>
            <a:ext cx="267599" cy="14831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r Verbinder 69">
            <a:extLst>
              <a:ext uri="{FF2B5EF4-FFF2-40B4-BE49-F238E27FC236}">
                <a16:creationId xmlns:a16="http://schemas.microsoft.com/office/drawing/2014/main" id="{CBD1DB96-7A2E-FD60-B1E0-1B4008F4EB90}"/>
              </a:ext>
            </a:extLst>
          </p:cNvPr>
          <p:cNvCxnSpPr>
            <a:cxnSpLocks/>
          </p:cNvCxnSpPr>
          <p:nvPr/>
        </p:nvCxnSpPr>
        <p:spPr>
          <a:xfrm>
            <a:off x="4906112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70">
            <a:extLst>
              <a:ext uri="{FF2B5EF4-FFF2-40B4-BE49-F238E27FC236}">
                <a16:creationId xmlns:a16="http://schemas.microsoft.com/office/drawing/2014/main" id="{BDEF7539-67CA-02FE-5588-3EFD50EEADF2}"/>
              </a:ext>
            </a:extLst>
          </p:cNvPr>
          <p:cNvCxnSpPr>
            <a:cxnSpLocks/>
          </p:cNvCxnSpPr>
          <p:nvPr/>
        </p:nvCxnSpPr>
        <p:spPr>
          <a:xfrm flipV="1">
            <a:off x="3371092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leichschenkliges Dreieck 15">
            <a:extLst>
              <a:ext uri="{FF2B5EF4-FFF2-40B4-BE49-F238E27FC236}">
                <a16:creationId xmlns:a16="http://schemas.microsoft.com/office/drawing/2014/main" id="{0BABD3A2-FB7F-141D-A0BE-90FAC6BD809E}"/>
              </a:ext>
            </a:extLst>
          </p:cNvPr>
          <p:cNvSpPr>
            <a:spLocks/>
          </p:cNvSpPr>
          <p:nvPr/>
        </p:nvSpPr>
        <p:spPr>
          <a:xfrm rot="10800000">
            <a:off x="7452138" y="4541588"/>
            <a:ext cx="267599" cy="14831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r Verbinder 73">
            <a:extLst>
              <a:ext uri="{FF2B5EF4-FFF2-40B4-BE49-F238E27FC236}">
                <a16:creationId xmlns:a16="http://schemas.microsoft.com/office/drawing/2014/main" id="{5E69B18D-6C60-3CBD-8AAE-E31D351A747F}"/>
              </a:ext>
            </a:extLst>
          </p:cNvPr>
          <p:cNvCxnSpPr>
            <a:cxnSpLocks/>
          </p:cNvCxnSpPr>
          <p:nvPr/>
        </p:nvCxnSpPr>
        <p:spPr>
          <a:xfrm>
            <a:off x="7874000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74">
            <a:extLst>
              <a:ext uri="{FF2B5EF4-FFF2-40B4-BE49-F238E27FC236}">
                <a16:creationId xmlns:a16="http://schemas.microsoft.com/office/drawing/2014/main" id="{960B5DC4-4C6B-30A8-6CD2-D2491109F580}"/>
              </a:ext>
            </a:extLst>
          </p:cNvPr>
          <p:cNvCxnSpPr>
            <a:cxnSpLocks/>
          </p:cNvCxnSpPr>
          <p:nvPr/>
        </p:nvCxnSpPr>
        <p:spPr>
          <a:xfrm flipV="1">
            <a:off x="6338980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leichschenkliges Dreieck 15">
            <a:extLst>
              <a:ext uri="{FF2B5EF4-FFF2-40B4-BE49-F238E27FC236}">
                <a16:creationId xmlns:a16="http://schemas.microsoft.com/office/drawing/2014/main" id="{9DDCD1CF-9A1A-5A71-7BD8-586A5A86692D}"/>
              </a:ext>
            </a:extLst>
          </p:cNvPr>
          <p:cNvSpPr>
            <a:spLocks/>
          </p:cNvSpPr>
          <p:nvPr/>
        </p:nvSpPr>
        <p:spPr>
          <a:xfrm rot="10800000">
            <a:off x="10420026" y="4541588"/>
            <a:ext cx="267599" cy="14831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r Verbinder 77">
            <a:extLst>
              <a:ext uri="{FF2B5EF4-FFF2-40B4-BE49-F238E27FC236}">
                <a16:creationId xmlns:a16="http://schemas.microsoft.com/office/drawing/2014/main" id="{8EE134BB-1293-1294-FF44-4DE9F0DA1F3D}"/>
              </a:ext>
            </a:extLst>
          </p:cNvPr>
          <p:cNvCxnSpPr>
            <a:cxnSpLocks/>
          </p:cNvCxnSpPr>
          <p:nvPr/>
        </p:nvCxnSpPr>
        <p:spPr>
          <a:xfrm>
            <a:off x="10841888" y="4615754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78">
            <a:extLst>
              <a:ext uri="{FF2B5EF4-FFF2-40B4-BE49-F238E27FC236}">
                <a16:creationId xmlns:a16="http://schemas.microsoft.com/office/drawing/2014/main" id="{7B2FE2DF-F7B9-7AD6-A1EA-7460C35D6440}"/>
              </a:ext>
            </a:extLst>
          </p:cNvPr>
          <p:cNvCxnSpPr>
            <a:cxnSpLocks/>
          </p:cNvCxnSpPr>
          <p:nvPr/>
        </p:nvCxnSpPr>
        <p:spPr>
          <a:xfrm flipV="1">
            <a:off x="9306868" y="4615745"/>
            <a:ext cx="958895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7">
            <a:extLst>
              <a:ext uri="{FF2B5EF4-FFF2-40B4-BE49-F238E27FC236}">
                <a16:creationId xmlns:a16="http://schemas.microsoft.com/office/drawing/2014/main" id="{DE2457A1-C9C7-2083-A6AF-A045F9870DB2}"/>
              </a:ext>
            </a:extLst>
          </p:cNvPr>
          <p:cNvSpPr>
            <a:spLocks/>
          </p:cNvSpPr>
          <p:nvPr/>
        </p:nvSpPr>
        <p:spPr bwMode="gray">
          <a:xfrm>
            <a:off x="1231046" y="1554837"/>
            <a:ext cx="838229" cy="838136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Ellipse 9">
            <a:extLst>
              <a:ext uri="{FF2B5EF4-FFF2-40B4-BE49-F238E27FC236}">
                <a16:creationId xmlns:a16="http://schemas.microsoft.com/office/drawing/2014/main" id="{33892F6C-7E7A-BA5F-D512-689B56F03F02}"/>
              </a:ext>
            </a:extLst>
          </p:cNvPr>
          <p:cNvSpPr>
            <a:spLocks/>
          </p:cNvSpPr>
          <p:nvPr/>
        </p:nvSpPr>
        <p:spPr bwMode="gray">
          <a:xfrm>
            <a:off x="4195097" y="1554837"/>
            <a:ext cx="838229" cy="838136"/>
          </a:xfrm>
          <a:prstGeom prst="ellipse">
            <a:avLst/>
          </a:prstGeom>
          <a:solidFill>
            <a:srgbClr val="FFFFFF"/>
          </a:solidFill>
          <a:ln w="6350" cap="rnd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Ellipse 10">
            <a:extLst>
              <a:ext uri="{FF2B5EF4-FFF2-40B4-BE49-F238E27FC236}">
                <a16:creationId xmlns:a16="http://schemas.microsoft.com/office/drawing/2014/main" id="{D0DD3BC8-12FE-6E79-3901-0645609C895B}"/>
              </a:ext>
            </a:extLst>
          </p:cNvPr>
          <p:cNvSpPr>
            <a:spLocks/>
          </p:cNvSpPr>
          <p:nvPr/>
        </p:nvSpPr>
        <p:spPr bwMode="gray">
          <a:xfrm>
            <a:off x="7164439" y="1554837"/>
            <a:ext cx="838229" cy="838136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Ellipse 11">
            <a:extLst>
              <a:ext uri="{FF2B5EF4-FFF2-40B4-BE49-F238E27FC236}">
                <a16:creationId xmlns:a16="http://schemas.microsoft.com/office/drawing/2014/main" id="{EE346D28-8F5D-5462-F7BD-B8F912C27687}"/>
              </a:ext>
            </a:extLst>
          </p:cNvPr>
          <p:cNvSpPr>
            <a:spLocks/>
          </p:cNvSpPr>
          <p:nvPr/>
        </p:nvSpPr>
        <p:spPr bwMode="gray">
          <a:xfrm>
            <a:off x="10125471" y="1554837"/>
            <a:ext cx="838229" cy="838136"/>
          </a:xfrm>
          <a:prstGeom prst="ellipse">
            <a:avLst/>
          </a:prstGeom>
          <a:solidFill>
            <a:srgbClr val="FFFFFF"/>
          </a:solidFill>
          <a:ln w="6350" cap="rnd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7" name="Grafik 45">
            <a:extLst>
              <a:ext uri="{FF2B5EF4-FFF2-40B4-BE49-F238E27FC236}">
                <a16:creationId xmlns:a16="http://schemas.microsoft.com/office/drawing/2014/main" id="{9D26C10A-FE65-395C-F87C-DD6508C01E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7678" y="1721422"/>
            <a:ext cx="504964" cy="504964"/>
          </a:xfrm>
          <a:prstGeom prst="rect">
            <a:avLst/>
          </a:prstGeom>
        </p:spPr>
      </p:pic>
      <p:pic>
        <p:nvPicPr>
          <p:cNvPr id="38" name="Grafik 46">
            <a:extLst>
              <a:ext uri="{FF2B5EF4-FFF2-40B4-BE49-F238E27FC236}">
                <a16:creationId xmlns:a16="http://schemas.microsoft.com/office/drawing/2014/main" id="{E0F94CF6-9F1A-F495-8D02-12D2E449715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92104" y="1721422"/>
            <a:ext cx="504964" cy="504964"/>
          </a:xfrm>
          <a:prstGeom prst="rect">
            <a:avLst/>
          </a:prstGeom>
        </p:spPr>
      </p:pic>
      <p:pic>
        <p:nvPicPr>
          <p:cNvPr id="39" name="Grafik 47">
            <a:extLst>
              <a:ext uri="{FF2B5EF4-FFF2-40B4-BE49-F238E27FC236}">
                <a16:creationId xmlns:a16="http://schemas.microsoft.com/office/drawing/2014/main" id="{D5CC0D74-6D7A-2F22-3ABF-E7E8EAA596C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1072" y="1721422"/>
            <a:ext cx="504964" cy="504964"/>
          </a:xfrm>
          <a:prstGeom prst="rect">
            <a:avLst/>
          </a:prstGeom>
        </p:spPr>
      </p:pic>
      <p:pic>
        <p:nvPicPr>
          <p:cNvPr id="40" name="Grafik 48">
            <a:extLst>
              <a:ext uri="{FF2B5EF4-FFF2-40B4-BE49-F238E27FC236}">
                <a16:creationId xmlns:a16="http://schemas.microsoft.com/office/drawing/2014/main" id="{F39AD406-91DF-B5F7-14F3-FD06C69CECC9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61729" y="1721422"/>
            <a:ext cx="504964" cy="504964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45F73535-4EAD-0B71-1772-6232BC88639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0317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topic, result, icon, icons</a:t>
            </a:r>
          </a:p>
        </p:txBody>
      </p:sp>
    </p:spTree>
    <p:extLst>
      <p:ext uri="{BB962C8B-B14F-4D97-AF65-F5344CB8AC3E}">
        <p14:creationId xmlns:p14="http://schemas.microsoft.com/office/powerpoint/2010/main" val="1069696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