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xlsb" ContentType="application/vnd.ms-excel.sheet.binary.macroEnabled.12"/>
  <Default Extension="bin" ContentType="application/vnd.openxmlformats-officedocument.oleObject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3.xml" ContentType="application/vnd.openxmlformats-officedocument.presentationml.slide+xml"/>
  <Override PartName="/ppt/tags/tag87.xml" ContentType="application/vnd.openxmlformats-officedocument.presentationml.tags+xml"/>
  <Override PartName="/ppt/tags/tag92.xml" ContentType="application/vnd.openxmlformats-officedocument.presentationml.tags+xml"/>
  <Override PartName="/ppt/tags/tag100.xml" ContentType="application/vnd.openxmlformats-officedocument.presentationml.tags+xml"/>
  <Override PartName="/ppt/tags/tag77.xml" ContentType="application/vnd.openxmlformats-officedocument.presentationml.tags+xml"/>
  <Override PartName="/ppt/tags/tag95.xml" ContentType="application/vnd.openxmlformats-officedocument.presentationml.tags+xml"/>
  <Override PartName="/ppt/tags/tag81.xml" ContentType="application/vnd.openxmlformats-officedocument.presentationml.tags+xml"/>
  <Override PartName="/ppt/tags/tag86.xml" ContentType="application/vnd.openxmlformats-officedocument.presentationml.tags+xml"/>
  <Override PartName="/ppt/tags/tag91.xml" ContentType="application/vnd.openxmlformats-officedocument.presentationml.tags+xml"/>
  <Override PartName="/ppt/tags/tag99.xml" ContentType="application/vnd.openxmlformats-officedocument.presentationml.tags+xml"/>
  <Override PartName="/ppt/charts/chart6.xml" ContentType="application/vnd.openxmlformats-officedocument.drawingml.chart+xml"/>
  <Override PartName="/ppt/tags/tag76.xml" ContentType="application/vnd.openxmlformats-officedocument.presentationml.tags+xml"/>
  <Override PartName="/ppt/tags/tag90.xml" ContentType="application/vnd.openxmlformats-officedocument.presentationml.tags+xml"/>
  <Override PartName="/ppt/tags/tag94.xml" ContentType="application/vnd.openxmlformats-officedocument.presentationml.tags+xml"/>
  <Override PartName="/ppt/tags/tag80.xml" ContentType="application/vnd.openxmlformats-officedocument.presentationml.tags+xml"/>
  <Override PartName="/ppt/tags/tag85.xml" ContentType="application/vnd.openxmlformats-officedocument.presentationml.tags+xml"/>
  <Override PartName="/ppt/tags/tag98.xml" ContentType="application/vnd.openxmlformats-officedocument.presentationml.tags+xml"/>
  <Override PartName="/ppt/charts/chart5.xml" ContentType="application/vnd.openxmlformats-officedocument.drawingml.chart+xml"/>
  <Override PartName="/ppt/tags/tag79.xml" ContentType="application/vnd.openxmlformats-officedocument.presentationml.tags+xml"/>
  <Override PartName="/ppt/tags/tag89.xml" ContentType="application/vnd.openxmlformats-officedocument.presentationml.tags+xml"/>
  <Override PartName="/ppt/tags/tag97.xml" ContentType="application/vnd.openxmlformats-officedocument.presentationml.tags+xml"/>
  <Override PartName="/ppt/notesSlides/notesSlide1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84.xml" ContentType="application/vnd.openxmlformats-officedocument.presentationml.tags+xml"/>
  <Override PartName="/ppt/tags/tag93.xml" ContentType="application/vnd.openxmlformats-officedocument.presentationml.tags+xml"/>
  <Override PartName="/ppt/charts/chart4.xml" ContentType="application/vnd.openxmlformats-officedocument.drawingml.chart+xml"/>
  <Override PartName="/ppt/tags/tag78.xml" ContentType="application/vnd.openxmlformats-officedocument.presentationml.tags+xml"/>
  <Override PartName="/ppt/tags/tag83.xml" ContentType="application/vnd.openxmlformats-officedocument.presentationml.tags+xml"/>
  <Override PartName="/ppt/tags/tag88.xml" ContentType="application/vnd.openxmlformats-officedocument.presentationml.tags+xml"/>
  <Override PartName="/ppt/tags/tag96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82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7" r:id="rId1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3.xml" Id="rId16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4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3.xlsb" Id="rId1" /></Relationships>
</file>

<file path=ppt/charts/_rels/chart5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.xlsb" Id="rId1" /></Relationships>
</file>

<file path=ppt/charts/_rels/chart6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.xlsb" Id="rId1" /></Relationships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540063377093707E-2"/>
          <c:y val="0.24467005076142131"/>
          <c:w val="0.95291987324581262"/>
          <c:h val="0.58477157360406096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1299492385786802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1C42-4EF3-911A-624A3E57987F}"/>
                </c:ext>
              </c:extLst>
            </c:dLbl>
            <c:dLbl>
              <c:idx val="1"/>
              <c:layout>
                <c:manualLayout>
                  <c:x val="0"/>
                  <c:y val="-0.2162436548223350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1C42-4EF3-911A-624A3E57987F}"/>
                </c:ext>
              </c:extLst>
            </c:dLbl>
            <c:dLbl>
              <c:idx val="2"/>
              <c:layout>
                <c:manualLayout>
                  <c:x val="0"/>
                  <c:y val="-0.36751269035532996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1C42-4EF3-911A-624A3E5798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1.5</c:v>
                </c:pt>
                <c:pt idx="1">
                  <c:v>2.8</c:v>
                </c:pt>
                <c:pt idx="2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C42-4EF3-911A-624A3E57987F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263959390862944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1C42-4EF3-911A-624A3E57987F}"/>
                </c:ext>
              </c:extLst>
            </c:dLbl>
            <c:dLbl>
              <c:idx val="1"/>
              <c:layout>
                <c:manualLayout>
                  <c:x val="0"/>
                  <c:y val="-0.276142131979695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1C42-4EF3-911A-624A3E57987F}"/>
                </c:ext>
              </c:extLst>
            </c:dLbl>
            <c:dLbl>
              <c:idx val="2"/>
              <c:layout>
                <c:manualLayout>
                  <c:x val="0"/>
                  <c:y val="-0.3279187817258883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6-1C42-4EF3-911A-624A3E5798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3</c:v>
                </c:pt>
                <c:pt idx="1">
                  <c:v>4</c:v>
                </c:pt>
                <c:pt idx="2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C42-4EF3-911A-624A3E57987F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761421319796954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8-1C42-4EF3-911A-624A3E57987F}"/>
                </c:ext>
              </c:extLst>
            </c:dLbl>
            <c:dLbl>
              <c:idx val="1"/>
              <c:layout>
                <c:manualLayout>
                  <c:x val="0"/>
                  <c:y val="-0.1766497461928933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9-1C42-4EF3-911A-624A3E57987F}"/>
                </c:ext>
              </c:extLst>
            </c:dLbl>
            <c:dLbl>
              <c:idx val="2"/>
              <c:layout>
                <c:manualLayout>
                  <c:x val="0"/>
                  <c:y val="-7.9187817258883242E-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A-1C42-4EF3-911A-624A3E57987F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4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C42-4EF3-911A-624A3E5798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0"/>
        <c:axId val="340387488"/>
        <c:axId val="1"/>
      </c:barChart>
      <c:catAx>
        <c:axId val="3403874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387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399132321041212E-2"/>
          <c:y val="5.6399132321041212E-2"/>
          <c:w val="0.88720173535791758"/>
          <c:h val="0.8872017353579175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94B8-4690-BA67-9C1C4A15F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94B8-4690-BA67-9C1C4A15F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94B8-4690-BA67-9C1C4A15F937}"/>
              </c:ext>
            </c:extLst>
          </c:dPt>
          <c:val>
            <c:numRef>
              <c:f>Sheet1!$A$1:$A$3</c:f>
              <c:numCache>
                <c:formatCode>General</c:formatCode>
                <c:ptCount val="3"/>
                <c:pt idx="0">
                  <c:v>57.4</c:v>
                </c:pt>
                <c:pt idx="1">
                  <c:v>23.599999999999998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4B8-4690-BA67-9C1C4A15F9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3540063377093707E-2"/>
          <c:y val="7.6470588235294124E-2"/>
          <c:w val="0.95291987324581262"/>
          <c:h val="0.84705882352941175"/>
        </c:manualLayout>
      </c:layout>
      <c:lineChart>
        <c:grouping val="standard"/>
        <c:varyColors val="0"/>
        <c:ser>
          <c:idx val="0"/>
          <c:order val="0"/>
          <c:spPr>
            <a:ln w="3810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Sheet1!$A$1:$C$1</c:f>
              <c:numCache>
                <c:formatCode>General</c:formatCode>
                <c:ptCount val="3"/>
                <c:pt idx="0">
                  <c:v>1.5</c:v>
                </c:pt>
                <c:pt idx="1">
                  <c:v>2.8</c:v>
                </c:pt>
                <c:pt idx="2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BE-439D-9913-0450E1281A1A}"/>
            </c:ext>
          </c:extLst>
        </c:ser>
        <c:ser>
          <c:idx val="1"/>
          <c:order val="1"/>
          <c:spPr>
            <a:ln w="38100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val>
            <c:numRef>
              <c:f>Sheet1!$A$2:$C$2</c:f>
              <c:numCache>
                <c:formatCode>General</c:formatCode>
                <c:ptCount val="3"/>
                <c:pt idx="0">
                  <c:v>0.5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BE-439D-9913-0450E1281A1A}"/>
            </c:ext>
          </c:extLst>
        </c:ser>
        <c:ser>
          <c:idx val="2"/>
          <c:order val="2"/>
          <c:spPr>
            <a:ln w="3810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val>
            <c:numRef>
              <c:f>Sheet1!$A$3:$C$3</c:f>
              <c:numCache>
                <c:formatCode>General</c:formatCode>
                <c:ptCount val="3"/>
                <c:pt idx="0">
                  <c:v>3</c:v>
                </c:pt>
                <c:pt idx="1">
                  <c:v>1</c:v>
                </c:pt>
                <c:pt idx="2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BE-439D-9913-0450E1281A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424288"/>
        <c:axId val="1"/>
      </c:lineChart>
      <c:catAx>
        <c:axId val="3404242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4242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3.xml.rels>&#65279;<?xml version="1.0" encoding="utf-8"?><Relationships xmlns="http://schemas.openxmlformats.org/package/2006/relationships"><Relationship Type="http://schemas.openxmlformats.org/officeDocument/2006/relationships/slide" Target="/ppt/slides/slide13.xml" Id="rId2" /><Relationship Type="http://schemas.openxmlformats.org/officeDocument/2006/relationships/notesMaster" Target="/ppt/notesMasters/notesMaster1.xml" Id="rId1" /></Relationship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30586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3.xml.rels>&#65279;<?xml version="1.0" encoding="utf-8"?><Relationships xmlns="http://schemas.openxmlformats.org/package/2006/relationships"><Relationship Type="http://schemas.openxmlformats.org/officeDocument/2006/relationships/tags" Target="/ppt/tags/tag87.xml" Id="rId13" /><Relationship Type="http://schemas.openxmlformats.org/officeDocument/2006/relationships/tags" Target="/ppt/tags/tag92.xml" Id="rId18" /><Relationship Type="http://schemas.openxmlformats.org/officeDocument/2006/relationships/tags" Target="/ppt/tags/tag100.xml" Id="rId26" /><Relationship Type="http://schemas.openxmlformats.org/officeDocument/2006/relationships/tags" Target="/ppt/tags/tag77.xml" Id="rId3" /><Relationship Type="http://schemas.openxmlformats.org/officeDocument/2006/relationships/tags" Target="/ppt/tags/tag95.xml" Id="rId21" /><Relationship Type="http://schemas.openxmlformats.org/officeDocument/2006/relationships/tags" Target="/ppt/tags/tag81.xml" Id="rId7" /><Relationship Type="http://schemas.openxmlformats.org/officeDocument/2006/relationships/tags" Target="/ppt/tags/tag86.xml" Id="rId12" /><Relationship Type="http://schemas.openxmlformats.org/officeDocument/2006/relationships/tags" Target="/ppt/tags/tag91.xml" Id="rId17" /><Relationship Type="http://schemas.openxmlformats.org/officeDocument/2006/relationships/tags" Target="/ppt/tags/tag99.xml" Id="rId25" /><Relationship Type="http://schemas.openxmlformats.org/officeDocument/2006/relationships/chart" Target="/ppt/charts/chart6.xml" Id="rId33" /><Relationship Type="http://schemas.openxmlformats.org/officeDocument/2006/relationships/tags" Target="/ppt/tags/tag76.xml" Id="rId2" /><Relationship Type="http://schemas.openxmlformats.org/officeDocument/2006/relationships/tags" Target="/ppt/tags/tag90.xml" Id="rId16" /><Relationship Type="http://schemas.openxmlformats.org/officeDocument/2006/relationships/tags" Target="/ppt/tags/tag94.xml" Id="rId20" /><Relationship Type="http://schemas.openxmlformats.org/officeDocument/2006/relationships/oleObject" Target="/ppt/embeddings/oleObject17.bin" Id="rId29" /><Relationship Type="http://schemas.openxmlformats.org/officeDocument/2006/relationships/vmlDrawing" Target="/ppt/drawings/vmlDrawing17.vml" Id="rId1" /><Relationship Type="http://schemas.openxmlformats.org/officeDocument/2006/relationships/tags" Target="/ppt/tags/tag80.xml" Id="rId6" /><Relationship Type="http://schemas.openxmlformats.org/officeDocument/2006/relationships/tags" Target="/ppt/tags/tag85.xml" Id="rId11" /><Relationship Type="http://schemas.openxmlformats.org/officeDocument/2006/relationships/tags" Target="/ppt/tags/tag98.xml" Id="rId24" /><Relationship Type="http://schemas.openxmlformats.org/officeDocument/2006/relationships/chart" Target="/ppt/charts/chart5.xml" Id="rId32" /><Relationship Type="http://schemas.openxmlformats.org/officeDocument/2006/relationships/tags" Target="/ppt/tags/tag79.xml" Id="rId5" /><Relationship Type="http://schemas.openxmlformats.org/officeDocument/2006/relationships/tags" Target="/ppt/tags/tag89.xml" Id="rId15" /><Relationship Type="http://schemas.openxmlformats.org/officeDocument/2006/relationships/tags" Target="/ppt/tags/tag97.xml" Id="rId23" /><Relationship Type="http://schemas.openxmlformats.org/officeDocument/2006/relationships/notesSlide" Target="/ppt/notesSlides/notesSlide13.xml" Id="rId28" /><Relationship Type="http://schemas.openxmlformats.org/officeDocument/2006/relationships/tags" Target="/ppt/tags/tag84.xml" Id="rId10" /><Relationship Type="http://schemas.openxmlformats.org/officeDocument/2006/relationships/tags" Target="/ppt/tags/tag93.xml" Id="rId19" /><Relationship Type="http://schemas.openxmlformats.org/officeDocument/2006/relationships/chart" Target="/ppt/charts/chart4.xml" Id="rId31" /><Relationship Type="http://schemas.openxmlformats.org/officeDocument/2006/relationships/tags" Target="/ppt/tags/tag78.xml" Id="rId4" /><Relationship Type="http://schemas.openxmlformats.org/officeDocument/2006/relationships/tags" Target="/ppt/tags/tag83.xml" Id="rId9" /><Relationship Type="http://schemas.openxmlformats.org/officeDocument/2006/relationships/tags" Target="/ppt/tags/tag88.xml" Id="rId14" /><Relationship Type="http://schemas.openxmlformats.org/officeDocument/2006/relationships/tags" Target="/ppt/tags/tag96.xml" Id="rId22" /><Relationship Type="http://schemas.openxmlformats.org/officeDocument/2006/relationships/slideLayout" Target="/ppt/slideLayouts/slideLayout5.xml" Id="rId27" /><Relationship Type="http://schemas.openxmlformats.org/officeDocument/2006/relationships/image" Target="/ppt/media/image4.emf" Id="rId30" /><Relationship Type="http://schemas.openxmlformats.org/officeDocument/2006/relationships/tags" Target="/ppt/tags/tag82.xml" Id="rId8" /></Relationships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803130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think-cell 幻灯片" r:id="rId29" imgW="349" imgH="350" progId="TCLayout.ActiveDocument.1">
                  <p:embed/>
                </p:oleObj>
              </mc:Choice>
              <mc:Fallback>
                <p:oleObj name="think-cell 幻灯片" r:id="rId29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/>
              <a:t>Traffic light </a:t>
            </a:r>
            <a:r>
              <a:rPr lang="en-US"/>
              <a:t>d</a:t>
            </a:r>
            <a:r>
              <a:rPr lang="en-US" noProof="0" err="1"/>
              <a:t>ashboard</a:t>
            </a:r>
            <a:endParaRPr lang="en-US"/>
          </a:p>
        </p:txBody>
      </p:sp>
      <p:sp>
        <p:nvSpPr>
          <p:cNvPr id="2" name="Rechteck 7">
            <a:extLst>
              <a:ext uri="{FF2B5EF4-FFF2-40B4-BE49-F238E27FC236}">
                <a16:creationId xmlns:a16="http://schemas.microsoft.com/office/drawing/2014/main" id="{EFF5CEB2-1AFF-D109-B8AC-73D188141BA5}"/>
              </a:ext>
            </a:extLst>
          </p:cNvPr>
          <p:cNvSpPr>
            <a:spLocks/>
          </p:cNvSpPr>
          <p:nvPr/>
        </p:nvSpPr>
        <p:spPr>
          <a:xfrm>
            <a:off x="407988" y="1562100"/>
            <a:ext cx="3687881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3" name="Rechteck 8">
            <a:extLst>
              <a:ext uri="{FF2B5EF4-FFF2-40B4-BE49-F238E27FC236}">
                <a16:creationId xmlns:a16="http://schemas.microsoft.com/office/drawing/2014/main" id="{77882848-7EAC-A2F4-7B11-57AB624E0A04}"/>
              </a:ext>
            </a:extLst>
          </p:cNvPr>
          <p:cNvSpPr>
            <a:spLocks/>
          </p:cNvSpPr>
          <p:nvPr/>
        </p:nvSpPr>
        <p:spPr>
          <a:xfrm>
            <a:off x="407988" y="3903389"/>
            <a:ext cx="3687881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828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consectetuer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commodo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ligula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eget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dolor.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massa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Cum sociis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natoque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penatibus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et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magnis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dis parturient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montes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nascetur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ridiculus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mus. </a:t>
            </a:r>
          </a:p>
        </p:txBody>
      </p:sp>
      <p:sp>
        <p:nvSpPr>
          <p:cNvPr id="4" name="Rechteck 11">
            <a:extLst>
              <a:ext uri="{FF2B5EF4-FFF2-40B4-BE49-F238E27FC236}">
                <a16:creationId xmlns:a16="http://schemas.microsoft.com/office/drawing/2014/main" id="{62CAE1C4-EFFD-C56C-576D-7941705C43A3}"/>
              </a:ext>
            </a:extLst>
          </p:cNvPr>
          <p:cNvSpPr>
            <a:spLocks/>
          </p:cNvSpPr>
          <p:nvPr/>
        </p:nvSpPr>
        <p:spPr>
          <a:xfrm>
            <a:off x="4275870" y="1562100"/>
            <a:ext cx="3676771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6" name="Rechteck 12">
            <a:extLst>
              <a:ext uri="{FF2B5EF4-FFF2-40B4-BE49-F238E27FC236}">
                <a16:creationId xmlns:a16="http://schemas.microsoft.com/office/drawing/2014/main" id="{654AFD4A-ACC3-F09B-F69A-0E5A1216E067}"/>
              </a:ext>
            </a:extLst>
          </p:cNvPr>
          <p:cNvSpPr>
            <a:spLocks/>
          </p:cNvSpPr>
          <p:nvPr/>
        </p:nvSpPr>
        <p:spPr>
          <a:xfrm>
            <a:off x="4275870" y="3903389"/>
            <a:ext cx="3676771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828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consectetuer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commodo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ligula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eget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dolor.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massa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Cum sociis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natoque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penatibus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et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magnis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dis parturient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montes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nascetur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ridiculus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mus. </a:t>
            </a:r>
          </a:p>
        </p:txBody>
      </p:sp>
      <p:sp>
        <p:nvSpPr>
          <p:cNvPr id="7" name="Rechteck 14">
            <a:extLst>
              <a:ext uri="{FF2B5EF4-FFF2-40B4-BE49-F238E27FC236}">
                <a16:creationId xmlns:a16="http://schemas.microsoft.com/office/drawing/2014/main" id="{875C7996-B819-8866-EA0F-27BB29B30CF3}"/>
              </a:ext>
            </a:extLst>
          </p:cNvPr>
          <p:cNvSpPr>
            <a:spLocks/>
          </p:cNvSpPr>
          <p:nvPr/>
        </p:nvSpPr>
        <p:spPr>
          <a:xfrm>
            <a:off x="8132642" y="1562100"/>
            <a:ext cx="3687883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>
              <a:spcAft>
                <a:spcPts val="600"/>
              </a:spcAft>
              <a:buClr>
                <a:srgbClr val="000000"/>
              </a:buClr>
            </a:pPr>
            <a:endParaRPr lang="en-US" sz="1200">
              <a:solidFill>
                <a:srgbClr val="000000"/>
              </a:solidFill>
              <a:sym typeface="Futura"/>
            </a:endParaRPr>
          </a:p>
        </p:txBody>
      </p:sp>
      <p:sp>
        <p:nvSpPr>
          <p:cNvPr id="9" name="Rechteck 15">
            <a:extLst>
              <a:ext uri="{FF2B5EF4-FFF2-40B4-BE49-F238E27FC236}">
                <a16:creationId xmlns:a16="http://schemas.microsoft.com/office/drawing/2014/main" id="{50413045-69F1-5A70-6C3F-E22E3AB9911C}"/>
              </a:ext>
            </a:extLst>
          </p:cNvPr>
          <p:cNvSpPr>
            <a:spLocks/>
          </p:cNvSpPr>
          <p:nvPr/>
        </p:nvSpPr>
        <p:spPr>
          <a:xfrm>
            <a:off x="8132642" y="3903389"/>
            <a:ext cx="3687883" cy="2154511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828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L="0" lvl="1">
              <a:spcAft>
                <a:spcPts val="600"/>
              </a:spcAft>
              <a:buClr>
                <a:srgbClr val="000000"/>
              </a:buClr>
            </a:pPr>
            <a:r>
              <a:rPr lang="en-US" sz="12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amet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consectetuer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adipiscing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elit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commodo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ligula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eget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dolor. Aenean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massa</a:t>
            </a:r>
            <a:r>
              <a:rPr lang="en-US" sz="1200">
                <a:solidFill>
                  <a:srgbClr val="000000"/>
                </a:solidFill>
                <a:sym typeface="Futura"/>
              </a:rPr>
              <a:t>. Cum sociis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natoque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penatibus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et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magnis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dis parturient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montes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,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nascetur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</a:t>
            </a:r>
            <a:r>
              <a:rPr lang="en-US" sz="1200" err="1">
                <a:solidFill>
                  <a:srgbClr val="000000"/>
                </a:solidFill>
                <a:sym typeface="Futura"/>
              </a:rPr>
              <a:t>ridiculus</a:t>
            </a:r>
            <a:r>
              <a:rPr lang="en-US" sz="1200">
                <a:solidFill>
                  <a:srgbClr val="000000"/>
                </a:solidFill>
                <a:sym typeface="Futura"/>
              </a:rPr>
              <a:t> mus. </a:t>
            </a:r>
          </a:p>
        </p:txBody>
      </p:sp>
      <p:grpSp>
        <p:nvGrpSpPr>
          <p:cNvPr id="11" name="Gruppieren 22">
            <a:extLst>
              <a:ext uri="{FF2B5EF4-FFF2-40B4-BE49-F238E27FC236}">
                <a16:creationId xmlns:a16="http://schemas.microsoft.com/office/drawing/2014/main" id="{64796B59-499A-875B-DBE9-A6A0BA95C8A0}"/>
              </a:ext>
            </a:extLst>
          </p:cNvPr>
          <p:cNvGrpSpPr>
            <a:grpSpLocks/>
          </p:cNvGrpSpPr>
          <p:nvPr/>
        </p:nvGrpSpPr>
        <p:grpSpPr>
          <a:xfrm>
            <a:off x="11326475" y="4032250"/>
            <a:ext cx="323900" cy="882650"/>
            <a:chOff x="11378863" y="3907808"/>
            <a:chExt cx="323900" cy="883267"/>
          </a:xfrm>
        </p:grpSpPr>
        <p:grpSp>
          <p:nvGrpSpPr>
            <p:cNvPr id="12" name="Gruppieren 21">
              <a:extLst>
                <a:ext uri="{FF2B5EF4-FFF2-40B4-BE49-F238E27FC236}">
                  <a16:creationId xmlns:a16="http://schemas.microsoft.com/office/drawing/2014/main" id="{6604B99B-1FBB-32AF-0537-BFC6EC526BD1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14" name="Ellipse 16">
                <a:extLst>
                  <a:ext uri="{FF2B5EF4-FFF2-40B4-BE49-F238E27FC236}">
                    <a16:creationId xmlns:a16="http://schemas.microsoft.com/office/drawing/2014/main" id="{CAA7DFFF-914E-6789-BFF1-8662AD88AF2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rgbClr val="E03A3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Ellipse 17">
                <a:extLst>
                  <a:ext uri="{FF2B5EF4-FFF2-40B4-BE49-F238E27FC236}">
                    <a16:creationId xmlns:a16="http://schemas.microsoft.com/office/drawing/2014/main" id="{979A0F6A-B7CD-5F29-A7D4-A076CA297C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8">
                <a:extLst>
                  <a:ext uri="{FF2B5EF4-FFF2-40B4-BE49-F238E27FC236}">
                    <a16:creationId xmlns:a16="http://schemas.microsoft.com/office/drawing/2014/main" id="{67BE2870-C954-2B28-2EC8-4D610B94616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" name="Rechteck: abgerundete Ecken 20">
              <a:extLst>
                <a:ext uri="{FF2B5EF4-FFF2-40B4-BE49-F238E27FC236}">
                  <a16:creationId xmlns:a16="http://schemas.microsoft.com/office/drawing/2014/main" id="{CB9F5517-FCB0-35C6-E427-F76370B40A75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uppieren 23">
            <a:extLst>
              <a:ext uri="{FF2B5EF4-FFF2-40B4-BE49-F238E27FC236}">
                <a16:creationId xmlns:a16="http://schemas.microsoft.com/office/drawing/2014/main" id="{0C180049-E0F5-D200-2B9F-96EED751FD5A}"/>
              </a:ext>
            </a:extLst>
          </p:cNvPr>
          <p:cNvGrpSpPr>
            <a:grpSpLocks/>
          </p:cNvGrpSpPr>
          <p:nvPr/>
        </p:nvGrpSpPr>
        <p:grpSpPr>
          <a:xfrm>
            <a:off x="7474565" y="4032250"/>
            <a:ext cx="323900" cy="882650"/>
            <a:chOff x="11378863" y="3907808"/>
            <a:chExt cx="323900" cy="883267"/>
          </a:xfrm>
        </p:grpSpPr>
        <p:grpSp>
          <p:nvGrpSpPr>
            <p:cNvPr id="18" name="Gruppieren 24">
              <a:extLst>
                <a:ext uri="{FF2B5EF4-FFF2-40B4-BE49-F238E27FC236}">
                  <a16:creationId xmlns:a16="http://schemas.microsoft.com/office/drawing/2014/main" id="{BE2E91CB-6D93-B8FD-1974-B9F7FED77C47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20" name="Ellipse 26">
                <a:extLst>
                  <a:ext uri="{FF2B5EF4-FFF2-40B4-BE49-F238E27FC236}">
                    <a16:creationId xmlns:a16="http://schemas.microsoft.com/office/drawing/2014/main" id="{B4455F53-7330-0CE1-01F6-1F91468D9A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Ellipse 27">
                <a:extLst>
                  <a:ext uri="{FF2B5EF4-FFF2-40B4-BE49-F238E27FC236}">
                    <a16:creationId xmlns:a16="http://schemas.microsoft.com/office/drawing/2014/main" id="{56B2919B-9870-CA1F-0C38-6E12C3DC18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Ellipse 28">
                <a:extLst>
                  <a:ext uri="{FF2B5EF4-FFF2-40B4-BE49-F238E27FC236}">
                    <a16:creationId xmlns:a16="http://schemas.microsoft.com/office/drawing/2014/main" id="{E95F0B78-C10C-1821-28B5-F368F15A552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9" name="Rechteck: abgerundete Ecken 25">
              <a:extLst>
                <a:ext uri="{FF2B5EF4-FFF2-40B4-BE49-F238E27FC236}">
                  <a16:creationId xmlns:a16="http://schemas.microsoft.com/office/drawing/2014/main" id="{F4D273C2-E508-D334-F187-AD559D8C3FF3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uppieren 29">
            <a:extLst>
              <a:ext uri="{FF2B5EF4-FFF2-40B4-BE49-F238E27FC236}">
                <a16:creationId xmlns:a16="http://schemas.microsoft.com/office/drawing/2014/main" id="{23E4786B-2169-B285-ECB2-82D102E8AB0F}"/>
              </a:ext>
            </a:extLst>
          </p:cNvPr>
          <p:cNvGrpSpPr>
            <a:grpSpLocks/>
          </p:cNvGrpSpPr>
          <p:nvPr/>
        </p:nvGrpSpPr>
        <p:grpSpPr>
          <a:xfrm>
            <a:off x="3622655" y="4032250"/>
            <a:ext cx="323900" cy="882650"/>
            <a:chOff x="11378863" y="3907808"/>
            <a:chExt cx="323900" cy="883267"/>
          </a:xfrm>
        </p:grpSpPr>
        <p:grpSp>
          <p:nvGrpSpPr>
            <p:cNvPr id="24" name="Gruppieren 30">
              <a:extLst>
                <a:ext uri="{FF2B5EF4-FFF2-40B4-BE49-F238E27FC236}">
                  <a16:creationId xmlns:a16="http://schemas.microsoft.com/office/drawing/2014/main" id="{7F4783AE-62F6-6B02-4142-E3989328BCE3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423026" y="3958098"/>
              <a:ext cx="235574" cy="782686"/>
              <a:chOff x="11423026" y="3957320"/>
              <a:chExt cx="235574" cy="782686"/>
            </a:xfrm>
          </p:grpSpPr>
          <p:sp>
            <p:nvSpPr>
              <p:cNvPr id="26" name="Ellipse 32">
                <a:extLst>
                  <a:ext uri="{FF2B5EF4-FFF2-40B4-BE49-F238E27FC236}">
                    <a16:creationId xmlns:a16="http://schemas.microsoft.com/office/drawing/2014/main" id="{3A507EAB-6FD7-B91A-963A-F726C1780C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3957320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Ellipse 33">
                <a:extLst>
                  <a:ext uri="{FF2B5EF4-FFF2-40B4-BE49-F238E27FC236}">
                    <a16:creationId xmlns:a16="http://schemas.microsoft.com/office/drawing/2014/main" id="{A213891D-DC2F-866B-8A3C-18EAC316AE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230876"/>
                <a:ext cx="235574" cy="235574"/>
              </a:xfrm>
              <a:prstGeom prst="ellipse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34">
                <a:extLst>
                  <a:ext uri="{FF2B5EF4-FFF2-40B4-BE49-F238E27FC236}">
                    <a16:creationId xmlns:a16="http://schemas.microsoft.com/office/drawing/2014/main" id="{EE6F4E71-C0E2-A285-B0A5-7E15E633397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1423026" y="4504432"/>
                <a:ext cx="235574" cy="2355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Rechteck: abgerundete Ecken 31">
              <a:extLst>
                <a:ext uri="{FF2B5EF4-FFF2-40B4-BE49-F238E27FC236}">
                  <a16:creationId xmlns:a16="http://schemas.microsoft.com/office/drawing/2014/main" id="{9291DA1E-83B6-9119-6C33-74C2053F042D}"/>
                </a:ext>
              </a:extLst>
            </p:cNvPr>
            <p:cNvSpPr>
              <a:spLocks/>
            </p:cNvSpPr>
            <p:nvPr/>
          </p:nvSpPr>
          <p:spPr>
            <a:xfrm>
              <a:off x="11378863" y="3907808"/>
              <a:ext cx="323900" cy="883267"/>
            </a:xfrm>
            <a:prstGeom prst="roundRect">
              <a:avLst>
                <a:gd name="adj" fmla="val 50000"/>
              </a:avLst>
            </a:prstGeom>
            <a:noFill/>
            <a:ln w="63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7" name="Chart 3">
            <a:extLst>
              <a:ext uri="{FF2B5EF4-FFF2-40B4-BE49-F238E27FC236}">
                <a16:creationId xmlns:a16="http://schemas.microsoft.com/office/drawing/2014/main" id="{B05F5E85-96A0-400C-B5BB-294937164D4E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631932521"/>
              </p:ext>
            </p:extLst>
          </p:nvPr>
        </p:nvGraphicFramePr>
        <p:xfrm>
          <a:off x="493713" y="1716088"/>
          <a:ext cx="3506787" cy="1563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D9500155-AA37-8220-32E3-22190928DE83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30275" y="3063875"/>
            <a:ext cx="4032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46A4B37-7B75-40FA-A9C2-5087982E78A0}" type="datetime'''''''2''''''''''''''''''''''''''''''''''0''''''2''''''0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48C588A-A7DF-027C-CC0C-ED8F70016424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2063750" y="3063875"/>
            <a:ext cx="3667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41FD791-78C1-4482-8FB8-433C376D0FD5}" type="datetime'''''''''''2''''''''''0''''''''''''2''''''''''''''''1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BC017F4B-FF1E-401A-0AC9-F2D0846BF0D3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3160713" y="3063875"/>
            <a:ext cx="3984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C7EE2544-258B-416E-A9F1-729EF9C7BBB7}" type="datetime'''20''''''''''''''''''''''2''''''''''2''''''''''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hteck 97">
            <a:extLst>
              <a:ext uri="{FF2B5EF4-FFF2-40B4-BE49-F238E27FC236}">
                <a16:creationId xmlns:a16="http://schemas.microsoft.com/office/drawing/2014/main" id="{542BD363-A4A4-2E11-BAF8-3DEE9DEBD2DC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573088" y="3373438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hteck 98">
            <a:extLst>
              <a:ext uri="{FF2B5EF4-FFF2-40B4-BE49-F238E27FC236}">
                <a16:creationId xmlns:a16="http://schemas.microsoft.com/office/drawing/2014/main" id="{5B3B6DDE-DC92-B394-5718-741E6D526596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1371600" y="3373438"/>
            <a:ext cx="179388" cy="1333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hteck 99">
            <a:extLst>
              <a:ext uri="{FF2B5EF4-FFF2-40B4-BE49-F238E27FC236}">
                <a16:creationId xmlns:a16="http://schemas.microsoft.com/office/drawing/2014/main" id="{A89D05FD-0218-F5E7-E0C6-E6FAA90F2F9A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195513" y="3373438"/>
            <a:ext cx="179388" cy="133350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FB746353-930B-1986-3A47-6785A1B1B4DD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803275" y="3368675"/>
            <a:ext cx="466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380EB8DC-3CD5-4152-9371-E1BEA1FFF23A}" type="datetime'''''S''e''''''''r''''i''''''''''''''es'''''' ''''1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51B3A059-FCBB-2726-6FB5-49EA7FF41115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601788" y="3368675"/>
            <a:ext cx="4921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984C67D0-6BAA-4E98-9891-63C35EA9D368}" type="datetime'''''''''''S''er''''''''''i''es'''''' ''''2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12586BC-AE76-15FB-DEDE-5DCFE64990F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2425700" y="3368675"/>
            <a:ext cx="4905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ADF64185-A2D8-4DE9-B6C8-77CF51811CCD}" type="datetime'Se''''''r''''''''''''''''i''''''e''s'' ''''''''3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59" name="Chart 3">
            <a:extLst>
              <a:ext uri="{FF2B5EF4-FFF2-40B4-BE49-F238E27FC236}">
                <a16:creationId xmlns:a16="http://schemas.microsoft.com/office/drawing/2014/main" id="{549881BB-9693-4236-BB70-A3C1CC74F4CE}"/>
              </a:ext>
            </a:extLst>
          </p:cNvPr>
          <p:cNvGraphicFramePr/>
          <p:nvPr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035317456"/>
              </p:ext>
            </p:extLst>
          </p:nvPr>
        </p:nvGraphicFramePr>
        <p:xfrm>
          <a:off x="5383213" y="2065338"/>
          <a:ext cx="1463675" cy="146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59CDB4-E7D6-B1B3-0B3C-27478F4ECB45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6807200" y="2886075"/>
            <a:ext cx="5619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83E14EA1-C893-4FF6-A733-B83B8ECB89F4}" type="datetime'''''''''''''''Se''''r''''''''''ies'''' ''''''1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F048497B-3DCC-9007-5804-D2F41C5BC93F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4851400" y="2989263"/>
            <a:ext cx="593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F96CC91-EBDA-41A7-935C-9EEDD28349A2}" type="datetime'''''S''''e''r''i''''e''''''''s'''''''''''''' ''''2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28D365AE-CB6A-92AD-A2DC-644C1F81E34B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5164137" y="2043113"/>
            <a:ext cx="592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7804CE60-849A-47D9-BC79-023014715904}" type="datetime'''''''S''''''e''ri''e''''''s ''''''''''''''3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60" name="Chart 3">
            <a:extLst>
              <a:ext uri="{FF2B5EF4-FFF2-40B4-BE49-F238E27FC236}">
                <a16:creationId xmlns:a16="http://schemas.microsoft.com/office/drawing/2014/main" id="{32312C14-A9CD-452A-AC25-537634A4CE96}"/>
              </a:ext>
            </a:extLst>
          </p:cNvPr>
          <p:cNvGraphicFramePr/>
          <p:nvPr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2724312778"/>
              </p:ext>
            </p:extLst>
          </p:nvPr>
        </p:nvGraphicFramePr>
        <p:xfrm>
          <a:off x="8212138" y="2016125"/>
          <a:ext cx="3506787" cy="107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8683625" y="3055938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8B0CFC26-8479-4AD1-B7C9-BA4C0FB98ED9}" type="datetime'''''''''''''20''''''''''''''''''''''''''''2''''''''''''0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9810750" y="3055938"/>
            <a:ext cx="3079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CE5296B-1BB3-4529-99FE-0C972EAC31E9}" type="datetime'''''''''2''''''''''''''''''0''''''''''''''''21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10912475" y="3055938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E962C77-5655-4E6C-9522-AD024CCB7ABC}" type="datetime'''''''''2''''''''''''''0''2''''''''2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9" name="Gerader Verbinder 177">
            <a:extLst>
              <a:ext uri="{FF2B5EF4-FFF2-40B4-BE49-F238E27FC236}">
                <a16:creationId xmlns:a16="http://schemas.microsoft.com/office/drawing/2014/main" id="{119E1710-B8B3-EEE4-B88B-5A8B3C7C03FA}"/>
              </a:ext>
            </a:extLst>
          </p:cNvPr>
          <p:cNvCxnSpPr>
            <a:cxnSpLocks/>
          </p:cNvCxnSpPr>
          <p:nvPr>
            <p:custDataLst>
              <p:tags r:id="rId21"/>
            </p:custDataLst>
          </p:nvPr>
        </p:nvCxnSpPr>
        <p:spPr bwMode="gray">
          <a:xfrm>
            <a:off x="8347075" y="3440113"/>
            <a:ext cx="141288" cy="0"/>
          </a:xfrm>
          <a:prstGeom prst="line">
            <a:avLst/>
          </a:prstGeom>
          <a:ln w="3810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Gerader Verbinder 178">
            <a:extLst>
              <a:ext uri="{FF2B5EF4-FFF2-40B4-BE49-F238E27FC236}">
                <a16:creationId xmlns:a16="http://schemas.microsoft.com/office/drawing/2014/main" id="{18C72CF5-CC95-D32C-9EF9-ECDD84A5BB36}"/>
              </a:ext>
            </a:extLst>
          </p:cNvPr>
          <p:cNvCxnSpPr>
            <a:cxnSpLocks/>
          </p:cNvCxnSpPr>
          <p:nvPr>
            <p:custDataLst>
              <p:tags r:id="rId22"/>
            </p:custDataLst>
          </p:nvPr>
        </p:nvCxnSpPr>
        <p:spPr bwMode="gray">
          <a:xfrm>
            <a:off x="9145588" y="3440113"/>
            <a:ext cx="141288" cy="0"/>
          </a:xfrm>
          <a:prstGeom prst="line">
            <a:avLst/>
          </a:prstGeom>
          <a:ln w="3810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Gerader Verbinder 179">
            <a:extLst>
              <a:ext uri="{FF2B5EF4-FFF2-40B4-BE49-F238E27FC236}">
                <a16:creationId xmlns:a16="http://schemas.microsoft.com/office/drawing/2014/main" id="{039D36F8-0773-C1E4-D7FD-57EDFB792863}"/>
              </a:ext>
            </a:extLst>
          </p:cNvPr>
          <p:cNvCxnSpPr>
            <a:cxnSpLocks/>
          </p:cNvCxnSpPr>
          <p:nvPr>
            <p:custDataLst>
              <p:tags r:id="rId23"/>
            </p:custDataLst>
          </p:nvPr>
        </p:nvCxnSpPr>
        <p:spPr bwMode="gray">
          <a:xfrm>
            <a:off x="9969500" y="3440113"/>
            <a:ext cx="141288" cy="0"/>
          </a:xfrm>
          <a:prstGeom prst="line">
            <a:avLst/>
          </a:prstGeom>
          <a:ln w="3810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358B06B3-D6E2-5A39-4265-EE2D1DB38CD0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auto">
          <a:xfrm>
            <a:off x="8558213" y="3368675"/>
            <a:ext cx="4667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63C0AF01-F14A-4E47-826B-BB232CBDF4EB}" type="datetime'''''''''S''''e''''''''r''i''''''es'''''' 1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8791660A-F659-F45E-F508-247F9231D686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9356725" y="3368675"/>
            <a:ext cx="4921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C0855BA4-9204-4FD4-A9B2-E05CEB6D24C5}" type="datetime'S''''''''''''''''''''''''''''''''''e''''r''''i''''es 2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38D0992-D04A-5638-B737-4FF34A5AFA93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auto">
          <a:xfrm>
            <a:off x="10180638" y="3368675"/>
            <a:ext cx="4905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E140D67B-EC69-4483-992A-FE9AC2C466FB}" type="datetime'''''S''''''''''''''''''''''e''''''rie''s'''''''''''' 3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21B7D072-AD1E-E3C2-290A-37E9022F058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00086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dashboards, lights, overview, overviews, summary, summaries, think-cell, donut, doughnut, line, chart, bar, bars, column, columns, cluster, clustered</a:t>
            </a:r>
          </a:p>
        </p:txBody>
      </p:sp>
      <p:sp>
        <p:nvSpPr>
          <p:cNvPr id="54" name="Rectangle 18">
            <a:extLst>
              <a:ext uri="{FF2B5EF4-FFF2-40B4-BE49-F238E27FC236}">
                <a16:creationId xmlns:a16="http://schemas.microsoft.com/office/drawing/2014/main" id="{8A6255A2-3480-D550-4E0C-C15D17E1A4FD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</a:t>
            </a:r>
            <a:r>
              <a:rPr lang="en-US" sz="1200" b="1" u="sng">
                <a:solidFill>
                  <a:schemeClr val="tx1"/>
                </a:solidFill>
              </a:rPr>
              <a:t>think-cell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a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 a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a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4991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uEQYrFHh2IaT3wzwVOD_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Bx4kYiawT1YNFrbuRSCf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O6unX4uk5Q7VxjZHLa0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IJZatfmKwsNxn7zl4L5m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SBRTI.GBW0DONLdnb1M_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.HFCBTXiFuDLm8zSYFFQ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dlUsIYfEWDqq7renTXq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uQ1eTDd_dPs5PYNhTkNQ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JqPYbA7kOiSCkzXt3Ys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2xBtuFJPhRS7Yj4m8hYJ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PC3WUb4oMa5jWn4YUUyQ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_ENe4BD1wCcu60lMUnfOA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onxkvQ62zCYGQPYnqDp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ZaLX0obPKRUQbyp6g2dw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46iknxytsEdrJiIiTb3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jUXC2dC4Kim8lbV_DPWP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2H.aVsuYzAmjLf_C2xdB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WbHoFFQECuVwX8iD8fZag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_UY6C8vIbNkbHpS89gf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6Bp7qmEM9T92N3APpDFT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vmppURWFf1p7Z9CZoImg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tvDa5lzW5v5ww4LocLK7Q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OudHqO.ZQ_wCI8_S8ubW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teMmb7nxiBFxWm8Nkp1S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