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slides/slide135.xml" ContentType="application/vnd.openxmlformats-officedocument.presentationml.slide+xml"/>
  <Override PartName="/ppt/tags/tag449.xml" ContentType="application/vnd.openxmlformats-officedocument.presentationml.tags+xml"/>
  <Override PartName="/ppt/tags/tag448.xml" ContentType="application/vnd.openxmlformats-officedocument.presentationml.tags+xml"/>
  <Override PartName="/ppt/notesSlides/notesSlide135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7" r:id="rId13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Relationship Type="http://schemas.openxmlformats.org/officeDocument/2006/relationships/slide" Target="/ppt/slides/slide135.xml" Id="rId138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.xml" Id="rId1" /></Relationship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0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5.xml.rels>&#65279;<?xml version="1.0" encoding="utf-8"?><Relationships xmlns="http://schemas.openxmlformats.org/package/2006/relationships"><Relationship Type="http://schemas.openxmlformats.org/officeDocument/2006/relationships/tags" Target="/ppt/tags/tag449.xml" Id="rId3" /><Relationship Type="http://schemas.openxmlformats.org/officeDocument/2006/relationships/image" Target="/ppt/media/image4.emf" Id="rId7" /><Relationship Type="http://schemas.openxmlformats.org/officeDocument/2006/relationships/tags" Target="/ppt/tags/tag448.xml" Id="rId2" /><Relationship Type="http://schemas.openxmlformats.org/officeDocument/2006/relationships/vmlDrawing" Target="/ppt/drawings/vmlDrawing139.vml" Id="rId1" /><Relationship Type="http://schemas.openxmlformats.org/officeDocument/2006/relationships/oleObject" Target="/ppt/embeddings/oleObject139.bin" Id="rId6" /><Relationship Type="http://schemas.openxmlformats.org/officeDocument/2006/relationships/notesSlide" Target="/ppt/notesSlides/notesSlide135.xml" Id="rId5" /><Relationship Type="http://schemas.openxmlformats.org/officeDocument/2006/relationships/slideLayout" Target="/ppt/slideLayouts/slideLayout5.xml" Id="rId4" /></Relationships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0447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5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Circular text flow</a:t>
            </a:r>
          </a:p>
        </p:txBody>
      </p:sp>
      <p:grpSp>
        <p:nvGrpSpPr>
          <p:cNvPr id="2" name="Gruppieren 49">
            <a:extLst>
              <a:ext uri="{FF2B5EF4-FFF2-40B4-BE49-F238E27FC236}">
                <a16:creationId xmlns:a16="http://schemas.microsoft.com/office/drawing/2014/main" id="{2DD3E31F-8938-1B70-8936-A5727D74E423}"/>
              </a:ext>
            </a:extLst>
          </p:cNvPr>
          <p:cNvGrpSpPr>
            <a:grpSpLocks/>
          </p:cNvGrpSpPr>
          <p:nvPr/>
        </p:nvGrpSpPr>
        <p:grpSpPr>
          <a:xfrm>
            <a:off x="877296" y="1550495"/>
            <a:ext cx="4342405" cy="4343930"/>
            <a:chOff x="1153521" y="1464770"/>
            <a:chExt cx="4342405" cy="4343930"/>
          </a:xfrm>
        </p:grpSpPr>
        <p:sp>
          <p:nvSpPr>
            <p:cNvPr id="3" name="Textfeld 45">
              <a:extLst>
                <a:ext uri="{FF2B5EF4-FFF2-40B4-BE49-F238E27FC236}">
                  <a16:creationId xmlns:a16="http://schemas.microsoft.com/office/drawing/2014/main" id="{7F70C70C-E8B6-E545-5BC6-192506583202}"/>
                </a:ext>
              </a:extLst>
            </p:cNvPr>
            <p:cNvSpPr txBox="1">
              <a:spLocks/>
            </p:cNvSpPr>
            <p:nvPr/>
          </p:nvSpPr>
          <p:spPr>
            <a:xfrm rot="18000000">
              <a:off x="1133404" y="1484887"/>
              <a:ext cx="4343930" cy="4303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400" b="1">
                  <a:solidFill>
                    <a:schemeClr val="accent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4" name="Textfeld 46">
              <a:extLst>
                <a:ext uri="{FF2B5EF4-FFF2-40B4-BE49-F238E27FC236}">
                  <a16:creationId xmlns:a16="http://schemas.microsoft.com/office/drawing/2014/main" id="{0F432CC6-22B1-EBDC-5899-0433A501D842}"/>
                </a:ext>
              </a:extLst>
            </p:cNvPr>
            <p:cNvSpPr txBox="1">
              <a:spLocks/>
            </p:cNvSpPr>
            <p:nvPr/>
          </p:nvSpPr>
          <p:spPr>
            <a:xfrm rot="3600000">
              <a:off x="1133404" y="1484887"/>
              <a:ext cx="4343930" cy="43036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400" b="1">
                  <a:solidFill>
                    <a:schemeClr val="accent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  <p:sp>
          <p:nvSpPr>
            <p:cNvPr id="6" name="Textfeld 47">
              <a:extLst>
                <a:ext uri="{FF2B5EF4-FFF2-40B4-BE49-F238E27FC236}">
                  <a16:creationId xmlns:a16="http://schemas.microsoft.com/office/drawing/2014/main" id="{86286B13-6D75-DD46-508B-5D2E095196CD}"/>
                </a:ext>
              </a:extLst>
            </p:cNvPr>
            <p:cNvSpPr txBox="1">
              <a:spLocks/>
            </p:cNvSpPr>
            <p:nvPr/>
          </p:nvSpPr>
          <p:spPr>
            <a:xfrm>
              <a:off x="1190715" y="1465535"/>
              <a:ext cx="4305211" cy="43423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Down">
                <a:avLst>
                  <a:gd name="adj" fmla="val 355666"/>
                </a:avLst>
              </a:prstTxWarp>
              <a:spAutoFit/>
            </a:bodyPr>
            <a:lstStyle/>
            <a:p>
              <a:pPr algn="ctr">
                <a:spcBef>
                  <a:spcPts val="400"/>
                </a:spcBef>
                <a:buClr>
                  <a:schemeClr val="tx2"/>
                </a:buClr>
                <a:buSzPct val="80000"/>
              </a:pPr>
              <a:r>
                <a:rPr lang="en-US" sz="1400" b="1">
                  <a:solidFill>
                    <a:schemeClr val="accent1"/>
                  </a:solidFill>
                  <a:ea typeface="Verdana" pitchFamily="34" charset="0"/>
                  <a:cs typeface="Verdana" pitchFamily="34" charset="0"/>
                </a:rPr>
                <a:t>Lorem ipsum</a:t>
              </a:r>
            </a:p>
          </p:txBody>
        </p:sp>
      </p:grpSp>
      <p:grpSp>
        <p:nvGrpSpPr>
          <p:cNvPr id="7" name="Gruppieren 39">
            <a:extLst>
              <a:ext uri="{FF2B5EF4-FFF2-40B4-BE49-F238E27FC236}">
                <a16:creationId xmlns:a16="http://schemas.microsoft.com/office/drawing/2014/main" id="{71AAE6BE-E52F-C507-3A84-6BF25D08DCAF}"/>
              </a:ext>
            </a:extLst>
          </p:cNvPr>
          <p:cNvGrpSpPr>
            <a:grpSpLocks/>
          </p:cNvGrpSpPr>
          <p:nvPr/>
        </p:nvGrpSpPr>
        <p:grpSpPr>
          <a:xfrm>
            <a:off x="834084" y="1508067"/>
            <a:ext cx="4428827" cy="4428788"/>
            <a:chOff x="1110309" y="1422342"/>
            <a:chExt cx="4428827" cy="4428788"/>
          </a:xfrm>
          <a:solidFill>
            <a:schemeClr val="bg2"/>
          </a:solidFill>
        </p:grpSpPr>
        <p:sp>
          <p:nvSpPr>
            <p:cNvPr id="9" name="Freihandform: Form 25">
              <a:extLst>
                <a:ext uri="{FF2B5EF4-FFF2-40B4-BE49-F238E27FC236}">
                  <a16:creationId xmlns:a16="http://schemas.microsoft.com/office/drawing/2014/main" id="{1123BA4E-5EA5-FF76-0F28-37A7C5B5AF7D}"/>
                </a:ext>
              </a:extLst>
            </p:cNvPr>
            <p:cNvSpPr>
              <a:spLocks/>
            </p:cNvSpPr>
            <p:nvPr/>
          </p:nvSpPr>
          <p:spPr>
            <a:xfrm rot="2700000">
              <a:off x="3769366" y="2751892"/>
              <a:ext cx="1769770" cy="1769770"/>
            </a:xfrm>
            <a:custGeom>
              <a:avLst/>
              <a:gdLst>
                <a:gd name="connsiteX0" fmla="*/ 761429 w 2137314"/>
                <a:gd name="connsiteY0" fmla="*/ 2137315 h 2137314"/>
                <a:gd name="connsiteX1" fmla="*/ 2137315 w 2137314"/>
                <a:gd name="connsiteY1" fmla="*/ 2137315 h 2137314"/>
                <a:gd name="connsiteX2" fmla="*/ 0 w 2137314"/>
                <a:gd name="connsiteY2" fmla="*/ 0 h 2137314"/>
                <a:gd name="connsiteX3" fmla="*/ 0 w 2137314"/>
                <a:gd name="connsiteY3" fmla="*/ 1375791 h 2137314"/>
                <a:gd name="connsiteX4" fmla="*/ 761524 w 2137314"/>
                <a:gd name="connsiteY4" fmla="*/ 2137315 h 213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314" h="2137314">
                  <a:moveTo>
                    <a:pt x="761429" y="2137315"/>
                  </a:moveTo>
                  <a:lnTo>
                    <a:pt x="2137315" y="2137315"/>
                  </a:lnTo>
                  <a:cubicBezTo>
                    <a:pt x="2102549" y="982123"/>
                    <a:pt x="1155192" y="34766"/>
                    <a:pt x="0" y="0"/>
                  </a:cubicBezTo>
                  <a:lnTo>
                    <a:pt x="0" y="1375791"/>
                  </a:lnTo>
                  <a:cubicBezTo>
                    <a:pt x="404241" y="1408081"/>
                    <a:pt x="729139" y="1733074"/>
                    <a:pt x="761524" y="2137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26">
              <a:extLst>
                <a:ext uri="{FF2B5EF4-FFF2-40B4-BE49-F238E27FC236}">
                  <a16:creationId xmlns:a16="http://schemas.microsoft.com/office/drawing/2014/main" id="{98BAF030-5494-D706-CA7E-EB2CB8D6EF85}"/>
                </a:ext>
              </a:extLst>
            </p:cNvPr>
            <p:cNvSpPr>
              <a:spLocks/>
            </p:cNvSpPr>
            <p:nvPr/>
          </p:nvSpPr>
          <p:spPr>
            <a:xfrm rot="2700000">
              <a:off x="2439789" y="4081320"/>
              <a:ext cx="1769770" cy="1769849"/>
            </a:xfrm>
            <a:custGeom>
              <a:avLst/>
              <a:gdLst>
                <a:gd name="connsiteX0" fmla="*/ 761524 w 2137314"/>
                <a:gd name="connsiteY0" fmla="*/ 0 h 2137409"/>
                <a:gd name="connsiteX1" fmla="*/ 0 w 2137314"/>
                <a:gd name="connsiteY1" fmla="*/ 761524 h 2137409"/>
                <a:gd name="connsiteX2" fmla="*/ 0 w 2137314"/>
                <a:gd name="connsiteY2" fmla="*/ 2137410 h 2137409"/>
                <a:gd name="connsiteX3" fmla="*/ 2137315 w 2137314"/>
                <a:gd name="connsiteY3" fmla="*/ 95 h 2137409"/>
                <a:gd name="connsiteX4" fmla="*/ 761429 w 2137314"/>
                <a:gd name="connsiteY4" fmla="*/ 95 h 2137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314" h="2137409">
                  <a:moveTo>
                    <a:pt x="761524" y="0"/>
                  </a:moveTo>
                  <a:cubicBezTo>
                    <a:pt x="729234" y="404241"/>
                    <a:pt x="404241" y="729139"/>
                    <a:pt x="0" y="761524"/>
                  </a:cubicBezTo>
                  <a:lnTo>
                    <a:pt x="0" y="2137410"/>
                  </a:lnTo>
                  <a:cubicBezTo>
                    <a:pt x="1155192" y="2102644"/>
                    <a:pt x="2102549" y="1155287"/>
                    <a:pt x="2137315" y="95"/>
                  </a:cubicBezTo>
                  <a:lnTo>
                    <a:pt x="761429" y="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27">
              <a:extLst>
                <a:ext uri="{FF2B5EF4-FFF2-40B4-BE49-F238E27FC236}">
                  <a16:creationId xmlns:a16="http://schemas.microsoft.com/office/drawing/2014/main" id="{476B28ED-B9EC-8FAA-1D36-D11B5879DFC2}"/>
                </a:ext>
              </a:extLst>
            </p:cNvPr>
            <p:cNvSpPr>
              <a:spLocks/>
            </p:cNvSpPr>
            <p:nvPr/>
          </p:nvSpPr>
          <p:spPr>
            <a:xfrm rot="2700000">
              <a:off x="1110349" y="2751769"/>
              <a:ext cx="1769770" cy="1769850"/>
            </a:xfrm>
            <a:custGeom>
              <a:avLst/>
              <a:gdLst>
                <a:gd name="connsiteX0" fmla="*/ 1375791 w 2137314"/>
                <a:gd name="connsiteY0" fmla="*/ 95 h 2137410"/>
                <a:gd name="connsiteX1" fmla="*/ 0 w 2137314"/>
                <a:gd name="connsiteY1" fmla="*/ 95 h 2137410"/>
                <a:gd name="connsiteX2" fmla="*/ 2137315 w 2137314"/>
                <a:gd name="connsiteY2" fmla="*/ 2137410 h 2137410"/>
                <a:gd name="connsiteX3" fmla="*/ 2137315 w 2137314"/>
                <a:gd name="connsiteY3" fmla="*/ 761524 h 2137410"/>
                <a:gd name="connsiteX4" fmla="*/ 1375791 w 2137314"/>
                <a:gd name="connsiteY4" fmla="*/ 0 h 213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314" h="2137410">
                  <a:moveTo>
                    <a:pt x="1375791" y="95"/>
                  </a:moveTo>
                  <a:lnTo>
                    <a:pt x="0" y="95"/>
                  </a:lnTo>
                  <a:cubicBezTo>
                    <a:pt x="34766" y="1155287"/>
                    <a:pt x="982123" y="2102644"/>
                    <a:pt x="2137315" y="2137410"/>
                  </a:cubicBezTo>
                  <a:lnTo>
                    <a:pt x="2137315" y="761524"/>
                  </a:lnTo>
                  <a:cubicBezTo>
                    <a:pt x="1733074" y="729234"/>
                    <a:pt x="1408176" y="404241"/>
                    <a:pt x="137579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28">
              <a:extLst>
                <a:ext uri="{FF2B5EF4-FFF2-40B4-BE49-F238E27FC236}">
                  <a16:creationId xmlns:a16="http://schemas.microsoft.com/office/drawing/2014/main" id="{B318AFF4-AE88-FAD4-5106-4A9F72B156B2}"/>
                </a:ext>
              </a:extLst>
            </p:cNvPr>
            <p:cNvSpPr>
              <a:spLocks/>
            </p:cNvSpPr>
            <p:nvPr/>
          </p:nvSpPr>
          <p:spPr>
            <a:xfrm rot="2700000">
              <a:off x="2439817" y="1422342"/>
              <a:ext cx="1769770" cy="1769770"/>
            </a:xfrm>
            <a:custGeom>
              <a:avLst/>
              <a:gdLst>
                <a:gd name="connsiteX0" fmla="*/ 1375791 w 2137314"/>
                <a:gd name="connsiteY0" fmla="*/ 2137315 h 2137314"/>
                <a:gd name="connsiteX1" fmla="*/ 2137315 w 2137314"/>
                <a:gd name="connsiteY1" fmla="*/ 1375791 h 2137314"/>
                <a:gd name="connsiteX2" fmla="*/ 2137315 w 2137314"/>
                <a:gd name="connsiteY2" fmla="*/ 0 h 2137314"/>
                <a:gd name="connsiteX3" fmla="*/ 0 w 2137314"/>
                <a:gd name="connsiteY3" fmla="*/ 2137315 h 2137314"/>
                <a:gd name="connsiteX4" fmla="*/ 1375791 w 2137314"/>
                <a:gd name="connsiteY4" fmla="*/ 2137315 h 213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314" h="2137314">
                  <a:moveTo>
                    <a:pt x="1375791" y="2137315"/>
                  </a:moveTo>
                  <a:cubicBezTo>
                    <a:pt x="1408081" y="1733074"/>
                    <a:pt x="1733074" y="1408176"/>
                    <a:pt x="2137315" y="1375791"/>
                  </a:cubicBezTo>
                  <a:lnTo>
                    <a:pt x="2137315" y="0"/>
                  </a:lnTo>
                  <a:cubicBezTo>
                    <a:pt x="982123" y="34766"/>
                    <a:pt x="34766" y="982123"/>
                    <a:pt x="0" y="2137315"/>
                  </a:cubicBezTo>
                  <a:lnTo>
                    <a:pt x="1375791" y="21373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Bogen 38">
            <a:extLst>
              <a:ext uri="{FF2B5EF4-FFF2-40B4-BE49-F238E27FC236}">
                <a16:creationId xmlns:a16="http://schemas.microsoft.com/office/drawing/2014/main" id="{6EB82B97-80A1-569E-3908-C6031B40DC65}"/>
              </a:ext>
            </a:extLst>
          </p:cNvPr>
          <p:cNvSpPr>
            <a:spLocks/>
          </p:cNvSpPr>
          <p:nvPr/>
        </p:nvSpPr>
        <p:spPr>
          <a:xfrm>
            <a:off x="1069657" y="1743683"/>
            <a:ext cx="3957638" cy="3957638"/>
          </a:xfrm>
          <a:prstGeom prst="arc">
            <a:avLst>
              <a:gd name="adj1" fmla="val 16319342"/>
              <a:gd name="adj2" fmla="val 158505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gen 42">
            <a:extLst>
              <a:ext uri="{FF2B5EF4-FFF2-40B4-BE49-F238E27FC236}">
                <a16:creationId xmlns:a16="http://schemas.microsoft.com/office/drawing/2014/main" id="{E938FE78-5EFA-EE99-AE4B-9A5366D96B38}"/>
              </a:ext>
            </a:extLst>
          </p:cNvPr>
          <p:cNvSpPr>
            <a:spLocks/>
          </p:cNvSpPr>
          <p:nvPr/>
        </p:nvSpPr>
        <p:spPr>
          <a:xfrm flipH="1">
            <a:off x="1069657" y="1743683"/>
            <a:ext cx="3957638" cy="3957638"/>
          </a:xfrm>
          <a:prstGeom prst="arc">
            <a:avLst>
              <a:gd name="adj1" fmla="val 16319342"/>
              <a:gd name="adj2" fmla="val 1585051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33B86099-30B0-C4D6-2675-9FDF5C7B4B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420352" y="3094532"/>
            <a:ext cx="1256298" cy="1255854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One</a:t>
            </a:r>
            <a:br>
              <a:rPr lang="en-US">
                <a:solidFill>
                  <a:schemeClr val="tx2"/>
                </a:solidFill>
                <a:sym typeface="Futura"/>
              </a:rPr>
            </a:br>
            <a:r>
              <a:rPr lang="en-US">
                <a:solidFill>
                  <a:schemeClr val="tx2"/>
                </a:solidFill>
                <a:sym typeface="Futura"/>
              </a:rPr>
              <a:t>number</a:t>
            </a:r>
            <a:br>
              <a:rPr lang="en-US">
                <a:solidFill>
                  <a:schemeClr val="tx2"/>
                </a:solidFill>
                <a:sym typeface="Futura"/>
              </a:rPr>
            </a:br>
            <a:r>
              <a:rPr lang="en-US">
                <a:solidFill>
                  <a:schemeClr val="tx2"/>
                </a:solidFill>
                <a:sym typeface="Futura"/>
              </a:rPr>
              <a:t>plan</a:t>
            </a:r>
            <a:endParaRPr lang="en-US" sz="1200" b="1">
              <a:solidFill>
                <a:schemeClr val="tx2"/>
              </a:solidFill>
              <a:sym typeface="Futura"/>
            </a:endParaRPr>
          </a:p>
        </p:txBody>
      </p:sp>
      <p:grpSp>
        <p:nvGrpSpPr>
          <p:cNvPr id="17" name="Gruppieren 57">
            <a:extLst>
              <a:ext uri="{FF2B5EF4-FFF2-40B4-BE49-F238E27FC236}">
                <a16:creationId xmlns:a16="http://schemas.microsoft.com/office/drawing/2014/main" id="{0DFB93B9-2088-E46B-E629-4F446FEB6DD0}"/>
              </a:ext>
            </a:extLst>
          </p:cNvPr>
          <p:cNvGrpSpPr>
            <a:grpSpLocks/>
          </p:cNvGrpSpPr>
          <p:nvPr/>
        </p:nvGrpSpPr>
        <p:grpSpPr>
          <a:xfrm>
            <a:off x="2359687" y="3033713"/>
            <a:ext cx="1377578" cy="1377578"/>
            <a:chOff x="2635912" y="2947988"/>
            <a:chExt cx="1377578" cy="1377578"/>
          </a:xfrm>
        </p:grpSpPr>
        <p:grpSp>
          <p:nvGrpSpPr>
            <p:cNvPr id="18" name="Gruppieren 53">
              <a:extLst>
                <a:ext uri="{FF2B5EF4-FFF2-40B4-BE49-F238E27FC236}">
                  <a16:creationId xmlns:a16="http://schemas.microsoft.com/office/drawing/2014/main" id="{FC358BD4-8815-D236-0F40-1F642AE480B1}"/>
                </a:ext>
              </a:extLst>
            </p:cNvPr>
            <p:cNvGrpSpPr>
              <a:grpSpLocks/>
            </p:cNvGrpSpPr>
            <p:nvPr/>
          </p:nvGrpSpPr>
          <p:grpSpPr>
            <a:xfrm>
              <a:off x="2635912" y="2947988"/>
              <a:ext cx="1377578" cy="1377578"/>
              <a:chOff x="2635912" y="2947988"/>
              <a:chExt cx="1377578" cy="1377578"/>
            </a:xfrm>
          </p:grpSpPr>
          <p:sp>
            <p:nvSpPr>
              <p:cNvPr id="22" name="Bogen 51">
                <a:extLst>
                  <a:ext uri="{FF2B5EF4-FFF2-40B4-BE49-F238E27FC236}">
                    <a16:creationId xmlns:a16="http://schemas.microsoft.com/office/drawing/2014/main" id="{B2BA33BD-6186-BDD7-E6AB-246F906CB7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5912" y="2947988"/>
                <a:ext cx="1377578" cy="1377578"/>
              </a:xfrm>
              <a:prstGeom prst="arc">
                <a:avLst>
                  <a:gd name="adj1" fmla="val 13778530"/>
                  <a:gd name="adj2" fmla="val 18626895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ogen 52">
                <a:extLst>
                  <a:ext uri="{FF2B5EF4-FFF2-40B4-BE49-F238E27FC236}">
                    <a16:creationId xmlns:a16="http://schemas.microsoft.com/office/drawing/2014/main" id="{57F32A3D-94B9-1D40-EDC7-62B64108389E}"/>
                  </a:ext>
                </a:extLst>
              </p:cNvPr>
              <p:cNvSpPr>
                <a:spLocks/>
              </p:cNvSpPr>
              <p:nvPr/>
            </p:nvSpPr>
            <p:spPr>
              <a:xfrm flipH="1" flipV="1">
                <a:off x="2635912" y="2947988"/>
                <a:ext cx="1377578" cy="1377578"/>
              </a:xfrm>
              <a:prstGeom prst="arc">
                <a:avLst>
                  <a:gd name="adj1" fmla="val 13778530"/>
                  <a:gd name="adj2" fmla="val 18626895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uppieren 54">
              <a:extLst>
                <a:ext uri="{FF2B5EF4-FFF2-40B4-BE49-F238E27FC236}">
                  <a16:creationId xmlns:a16="http://schemas.microsoft.com/office/drawing/2014/main" id="{B55F0F50-C604-6DB0-79E7-307B1692408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2635912" y="2947988"/>
              <a:ext cx="1377578" cy="1377578"/>
              <a:chOff x="2635912" y="2947988"/>
              <a:chExt cx="1377578" cy="1377578"/>
            </a:xfrm>
          </p:grpSpPr>
          <p:sp>
            <p:nvSpPr>
              <p:cNvPr id="20" name="Bogen 55">
                <a:extLst>
                  <a:ext uri="{FF2B5EF4-FFF2-40B4-BE49-F238E27FC236}">
                    <a16:creationId xmlns:a16="http://schemas.microsoft.com/office/drawing/2014/main" id="{56AC290A-485A-C706-E8EF-CFEB21B59A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35912" y="2947988"/>
                <a:ext cx="1377578" cy="1377578"/>
              </a:xfrm>
              <a:prstGeom prst="arc">
                <a:avLst>
                  <a:gd name="adj1" fmla="val 13778530"/>
                  <a:gd name="adj2" fmla="val 18626895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Bogen 56">
                <a:extLst>
                  <a:ext uri="{FF2B5EF4-FFF2-40B4-BE49-F238E27FC236}">
                    <a16:creationId xmlns:a16="http://schemas.microsoft.com/office/drawing/2014/main" id="{D5834DF2-A588-CA8B-B44B-CB29CE2ED466}"/>
                  </a:ext>
                </a:extLst>
              </p:cNvPr>
              <p:cNvSpPr>
                <a:spLocks/>
              </p:cNvSpPr>
              <p:nvPr/>
            </p:nvSpPr>
            <p:spPr>
              <a:xfrm flipH="1" flipV="1">
                <a:off x="2635912" y="2947988"/>
                <a:ext cx="1377578" cy="1377578"/>
              </a:xfrm>
              <a:prstGeom prst="arc">
                <a:avLst>
                  <a:gd name="adj1" fmla="val 13778530"/>
                  <a:gd name="adj2" fmla="val 18626895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feld 58">
            <a:extLst>
              <a:ext uri="{FF2B5EF4-FFF2-40B4-BE49-F238E27FC236}">
                <a16:creationId xmlns:a16="http://schemas.microsoft.com/office/drawing/2014/main" id="{33E092D9-647F-0126-9CF2-9A6B62899798}"/>
              </a:ext>
            </a:extLst>
          </p:cNvPr>
          <p:cNvSpPr txBox="1">
            <a:spLocks/>
          </p:cNvSpPr>
          <p:nvPr/>
        </p:nvSpPr>
        <p:spPr>
          <a:xfrm>
            <a:off x="2351723" y="2107186"/>
            <a:ext cx="1393557" cy="67710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  <a:sym typeface="Futura"/>
              </a:rPr>
              <a:t>01.</a:t>
            </a:r>
            <a:br>
              <a:rPr lang="en-US" sz="1400">
                <a:sym typeface="Futura"/>
              </a:rPr>
            </a:br>
            <a:r>
              <a:rPr lang="en-US" sz="1200">
                <a:sym typeface="Futura"/>
              </a:rPr>
              <a:t>Lorem ipsum dolor sit </a:t>
            </a:r>
            <a:r>
              <a:rPr lang="en-US" sz="1200" err="1">
                <a:sym typeface="Futura"/>
              </a:rPr>
              <a:t>amet</a:t>
            </a:r>
            <a:endParaRPr lang="en-US" sz="1400">
              <a:sym typeface="Futura"/>
            </a:endParaRPr>
          </a:p>
        </p:txBody>
      </p:sp>
      <p:sp>
        <p:nvSpPr>
          <p:cNvPr id="25" name="Textfeld 59">
            <a:extLst>
              <a:ext uri="{FF2B5EF4-FFF2-40B4-BE49-F238E27FC236}">
                <a16:creationId xmlns:a16="http://schemas.microsoft.com/office/drawing/2014/main" id="{5A93BB43-4FB2-26B1-3B0A-AA1DC6B3926D}"/>
              </a:ext>
            </a:extLst>
          </p:cNvPr>
          <p:cNvSpPr txBox="1">
            <a:spLocks/>
          </p:cNvSpPr>
          <p:nvPr/>
        </p:nvSpPr>
        <p:spPr>
          <a:xfrm>
            <a:off x="2351723" y="4596386"/>
            <a:ext cx="1393557" cy="677108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  <a:sym typeface="Futura"/>
              </a:rPr>
              <a:t>03.</a:t>
            </a:r>
            <a:br>
              <a:rPr lang="en-US" sz="1400">
                <a:sym typeface="Futura"/>
              </a:rPr>
            </a:br>
            <a:r>
              <a:rPr lang="en-US" sz="1200">
                <a:sym typeface="Futura"/>
              </a:rPr>
              <a:t>Lorem ipsum dolor sit </a:t>
            </a:r>
            <a:r>
              <a:rPr lang="en-US" sz="1200" err="1">
                <a:sym typeface="Futura"/>
              </a:rPr>
              <a:t>amet</a:t>
            </a:r>
            <a:endParaRPr lang="en-US" sz="1400">
              <a:sym typeface="Futura"/>
            </a:endParaRPr>
          </a:p>
        </p:txBody>
      </p:sp>
      <p:sp>
        <p:nvSpPr>
          <p:cNvPr id="26" name="Textfeld 60">
            <a:extLst>
              <a:ext uri="{FF2B5EF4-FFF2-40B4-BE49-F238E27FC236}">
                <a16:creationId xmlns:a16="http://schemas.microsoft.com/office/drawing/2014/main" id="{23108A24-CD85-D9D2-D314-D2B0DF5330A2}"/>
              </a:ext>
            </a:extLst>
          </p:cNvPr>
          <p:cNvSpPr txBox="1">
            <a:spLocks/>
          </p:cNvSpPr>
          <p:nvPr/>
        </p:nvSpPr>
        <p:spPr>
          <a:xfrm>
            <a:off x="3869168" y="3291574"/>
            <a:ext cx="861100" cy="86177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  <a:sym typeface="Futura"/>
              </a:rPr>
              <a:t>02.</a:t>
            </a:r>
            <a:br>
              <a:rPr lang="en-US" sz="1400">
                <a:sym typeface="Futura"/>
              </a:rPr>
            </a:br>
            <a:r>
              <a:rPr lang="en-US" sz="1200">
                <a:sym typeface="Futura"/>
              </a:rPr>
              <a:t>Lorem ipsum dolor sit </a:t>
            </a:r>
            <a:r>
              <a:rPr lang="en-US" sz="1200" err="1">
                <a:sym typeface="Futura"/>
              </a:rPr>
              <a:t>amet</a:t>
            </a:r>
            <a:endParaRPr lang="en-US" sz="1400">
              <a:sym typeface="Futura"/>
            </a:endParaRPr>
          </a:p>
        </p:txBody>
      </p:sp>
      <p:sp>
        <p:nvSpPr>
          <p:cNvPr id="27" name="Textfeld 66">
            <a:extLst>
              <a:ext uri="{FF2B5EF4-FFF2-40B4-BE49-F238E27FC236}">
                <a16:creationId xmlns:a16="http://schemas.microsoft.com/office/drawing/2014/main" id="{01C0342A-DF84-E66E-2CCE-4CF1EAD514C4}"/>
              </a:ext>
            </a:extLst>
          </p:cNvPr>
          <p:cNvSpPr txBox="1">
            <a:spLocks/>
          </p:cNvSpPr>
          <p:nvPr/>
        </p:nvSpPr>
        <p:spPr>
          <a:xfrm>
            <a:off x="1354568" y="3291574"/>
            <a:ext cx="861100" cy="86177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  <a:sym typeface="Futura"/>
              </a:rPr>
              <a:t>04.</a:t>
            </a:r>
            <a:br>
              <a:rPr lang="en-US" sz="1400">
                <a:sym typeface="Futura"/>
              </a:rPr>
            </a:br>
            <a:r>
              <a:rPr lang="en-US" sz="1200">
                <a:sym typeface="Futura"/>
              </a:rPr>
              <a:t>Lorem ipsum dolor sit </a:t>
            </a:r>
            <a:r>
              <a:rPr lang="en-US" sz="1200" err="1">
                <a:sym typeface="Futura"/>
              </a:rPr>
              <a:t>amet</a:t>
            </a:r>
            <a:endParaRPr lang="en-US" sz="1400">
              <a:sym typeface="Futura"/>
            </a:endParaRPr>
          </a:p>
        </p:txBody>
      </p:sp>
      <p:sp>
        <p:nvSpPr>
          <p:cNvPr id="28" name="Rechteck 67">
            <a:extLst>
              <a:ext uri="{FF2B5EF4-FFF2-40B4-BE49-F238E27FC236}">
                <a16:creationId xmlns:a16="http://schemas.microsoft.com/office/drawing/2014/main" id="{E78F7693-18A5-3B7D-9584-4AB5D402109A}"/>
              </a:ext>
            </a:extLst>
          </p:cNvPr>
          <p:cNvSpPr>
            <a:spLocks/>
          </p:cNvSpPr>
          <p:nvPr/>
        </p:nvSpPr>
        <p:spPr>
          <a:xfrm>
            <a:off x="5804173" y="1786994"/>
            <a:ext cx="2525378" cy="1743075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9" name="Rechteck 70">
            <a:extLst>
              <a:ext uri="{FF2B5EF4-FFF2-40B4-BE49-F238E27FC236}">
                <a16:creationId xmlns:a16="http://schemas.microsoft.com/office/drawing/2014/main" id="{4C5F2EB9-890E-956B-1AD5-24D2616C0DDB}"/>
              </a:ext>
            </a:extLst>
          </p:cNvPr>
          <p:cNvSpPr>
            <a:spLocks/>
          </p:cNvSpPr>
          <p:nvPr/>
        </p:nvSpPr>
        <p:spPr>
          <a:xfrm>
            <a:off x="8785747" y="1786994"/>
            <a:ext cx="2525378" cy="1743075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</a:p>
        </p:txBody>
      </p:sp>
      <p:sp>
        <p:nvSpPr>
          <p:cNvPr id="30" name="Rechteck 72">
            <a:extLst>
              <a:ext uri="{FF2B5EF4-FFF2-40B4-BE49-F238E27FC236}">
                <a16:creationId xmlns:a16="http://schemas.microsoft.com/office/drawing/2014/main" id="{E15B4707-6C8F-402C-C74B-224F7EBE3B16}"/>
              </a:ext>
            </a:extLst>
          </p:cNvPr>
          <p:cNvSpPr>
            <a:spLocks/>
          </p:cNvSpPr>
          <p:nvPr/>
        </p:nvSpPr>
        <p:spPr>
          <a:xfrm>
            <a:off x="7294960" y="4023443"/>
            <a:ext cx="2525378" cy="47282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</p:txBody>
      </p:sp>
      <p:sp>
        <p:nvSpPr>
          <p:cNvPr id="31" name="Rechteck 73">
            <a:extLst>
              <a:ext uri="{FF2B5EF4-FFF2-40B4-BE49-F238E27FC236}">
                <a16:creationId xmlns:a16="http://schemas.microsoft.com/office/drawing/2014/main" id="{9D02CDB9-7260-6CB0-0514-08D86D60442D}"/>
              </a:ext>
            </a:extLst>
          </p:cNvPr>
          <p:cNvSpPr>
            <a:spLocks/>
          </p:cNvSpPr>
          <p:nvPr/>
        </p:nvSpPr>
        <p:spPr>
          <a:xfrm>
            <a:off x="7294960" y="4712265"/>
            <a:ext cx="2525378" cy="47282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</p:txBody>
      </p:sp>
      <p:sp>
        <p:nvSpPr>
          <p:cNvPr id="32" name="Rechteck 74">
            <a:extLst>
              <a:ext uri="{FF2B5EF4-FFF2-40B4-BE49-F238E27FC236}">
                <a16:creationId xmlns:a16="http://schemas.microsoft.com/office/drawing/2014/main" id="{891D0B24-FEB5-0542-EE02-12B2E095B54F}"/>
              </a:ext>
            </a:extLst>
          </p:cNvPr>
          <p:cNvSpPr>
            <a:spLocks/>
          </p:cNvSpPr>
          <p:nvPr/>
        </p:nvSpPr>
        <p:spPr>
          <a:xfrm>
            <a:off x="7294960" y="5401087"/>
            <a:ext cx="2525378" cy="47282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</p:txBody>
      </p:sp>
      <p:cxnSp>
        <p:nvCxnSpPr>
          <p:cNvPr id="33" name="Verbinder: gewinkelt 78">
            <a:extLst>
              <a:ext uri="{FF2B5EF4-FFF2-40B4-BE49-F238E27FC236}">
                <a16:creationId xmlns:a16="http://schemas.microsoft.com/office/drawing/2014/main" id="{9F687499-3864-0A30-B516-0DFA6B18FDB7}"/>
              </a:ext>
            </a:extLst>
          </p:cNvPr>
          <p:cNvCxnSpPr>
            <a:cxnSpLocks/>
            <a:stCxn id="30" idx="3"/>
            <a:endCxn id="29" idx="2"/>
          </p:cNvCxnSpPr>
          <p:nvPr/>
        </p:nvCxnSpPr>
        <p:spPr>
          <a:xfrm flipV="1">
            <a:off x="9820338" y="3530069"/>
            <a:ext cx="228098" cy="729786"/>
          </a:xfrm>
          <a:prstGeom prst="bentConnector2">
            <a:avLst/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Verbinder: gewinkelt 79">
            <a:extLst>
              <a:ext uri="{FF2B5EF4-FFF2-40B4-BE49-F238E27FC236}">
                <a16:creationId xmlns:a16="http://schemas.microsoft.com/office/drawing/2014/main" id="{8D628818-7234-A6C5-5391-47CD58E7A58F}"/>
              </a:ext>
            </a:extLst>
          </p:cNvPr>
          <p:cNvCxnSpPr>
            <a:cxnSpLocks/>
            <a:stCxn id="30" idx="1"/>
            <a:endCxn id="28" idx="2"/>
          </p:cNvCxnSpPr>
          <p:nvPr/>
        </p:nvCxnSpPr>
        <p:spPr>
          <a:xfrm rot="10800000">
            <a:off x="7066862" y="3530069"/>
            <a:ext cx="228098" cy="729786"/>
          </a:xfrm>
          <a:prstGeom prst="bentConnector2">
            <a:avLst/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Verbinder: gewinkelt 82">
            <a:extLst>
              <a:ext uri="{FF2B5EF4-FFF2-40B4-BE49-F238E27FC236}">
                <a16:creationId xmlns:a16="http://schemas.microsoft.com/office/drawing/2014/main" id="{5CBC15CE-5A72-414D-8B16-D29307A7B4A8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8557649" y="4496266"/>
            <a:ext cx="0" cy="215999"/>
          </a:xfrm>
          <a:prstGeom prst="straightConnector1">
            <a:avLst/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Verbinder: gewinkelt 82">
            <a:extLst>
              <a:ext uri="{FF2B5EF4-FFF2-40B4-BE49-F238E27FC236}">
                <a16:creationId xmlns:a16="http://schemas.microsoft.com/office/drawing/2014/main" id="{24033F79-A710-0241-28AE-D2F2939832BC}"/>
              </a:ext>
            </a:extLst>
          </p:cNvPr>
          <p:cNvCxnSpPr>
            <a:cxnSpLocks/>
            <a:stCxn id="32" idx="0"/>
            <a:endCxn id="31" idx="2"/>
          </p:cNvCxnSpPr>
          <p:nvPr/>
        </p:nvCxnSpPr>
        <p:spPr>
          <a:xfrm flipV="1">
            <a:off x="8557649" y="5185088"/>
            <a:ext cx="0" cy="215999"/>
          </a:xfrm>
          <a:prstGeom prst="straightConnector1">
            <a:avLst/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Verbinder: gewinkelt 88">
            <a:extLst>
              <a:ext uri="{FF2B5EF4-FFF2-40B4-BE49-F238E27FC236}">
                <a16:creationId xmlns:a16="http://schemas.microsoft.com/office/drawing/2014/main" id="{E46B8A4C-2BF5-6C57-53B4-F0FCF4249B5C}"/>
              </a:ext>
            </a:extLst>
          </p:cNvPr>
          <p:cNvCxnSpPr>
            <a:cxnSpLocks/>
            <a:stCxn id="38" idx="2"/>
            <a:endCxn id="32" idx="1"/>
          </p:cNvCxnSpPr>
          <p:nvPr/>
        </p:nvCxnSpPr>
        <p:spPr>
          <a:xfrm rot="16200000" flipH="1">
            <a:off x="5811523" y="4154062"/>
            <a:ext cx="2107430" cy="859443"/>
          </a:xfrm>
          <a:prstGeom prst="bentConnector2">
            <a:avLst/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Rechteck 90">
            <a:extLst>
              <a:ext uri="{FF2B5EF4-FFF2-40B4-BE49-F238E27FC236}">
                <a16:creationId xmlns:a16="http://schemas.microsoft.com/office/drawing/2014/main" id="{668BDC6D-2515-8BB7-A1C3-2DB732B4EAEE}"/>
              </a:ext>
            </a:extLst>
          </p:cNvPr>
          <p:cNvSpPr>
            <a:spLocks/>
          </p:cNvSpPr>
          <p:nvPr/>
        </p:nvSpPr>
        <p:spPr>
          <a:xfrm>
            <a:off x="5804173" y="3409419"/>
            <a:ext cx="1262688" cy="12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39" name="Verbinder: gewinkelt 93">
            <a:extLst>
              <a:ext uri="{FF2B5EF4-FFF2-40B4-BE49-F238E27FC236}">
                <a16:creationId xmlns:a16="http://schemas.microsoft.com/office/drawing/2014/main" id="{AC441CAA-7DE9-8C2B-3945-E816CCF66F7E}"/>
              </a:ext>
            </a:extLst>
          </p:cNvPr>
          <p:cNvCxnSpPr>
            <a:cxnSpLocks/>
            <a:stCxn id="32" idx="3"/>
            <a:endCxn id="40" idx="2"/>
          </p:cNvCxnSpPr>
          <p:nvPr/>
        </p:nvCxnSpPr>
        <p:spPr>
          <a:xfrm flipV="1">
            <a:off x="9820338" y="3530069"/>
            <a:ext cx="859443" cy="2107430"/>
          </a:xfrm>
          <a:prstGeom prst="bentConnector2">
            <a:avLst/>
          </a:prstGeom>
          <a:noFill/>
          <a:ln w="63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hteck 95">
            <a:extLst>
              <a:ext uri="{FF2B5EF4-FFF2-40B4-BE49-F238E27FC236}">
                <a16:creationId xmlns:a16="http://schemas.microsoft.com/office/drawing/2014/main" id="{579F2846-E2B1-A687-7D6D-11B7EA991EC2}"/>
              </a:ext>
            </a:extLst>
          </p:cNvPr>
          <p:cNvSpPr>
            <a:spLocks/>
          </p:cNvSpPr>
          <p:nvPr/>
        </p:nvSpPr>
        <p:spPr>
          <a:xfrm>
            <a:off x="10048437" y="3409419"/>
            <a:ext cx="1262688" cy="12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41" name="Verbinder: gewinkelt 98">
            <a:extLst>
              <a:ext uri="{FF2B5EF4-FFF2-40B4-BE49-F238E27FC236}">
                <a16:creationId xmlns:a16="http://schemas.microsoft.com/office/drawing/2014/main" id="{B0200A27-0D4E-67A3-DCC9-185EDA3E2BBB}"/>
              </a:ext>
            </a:extLst>
          </p:cNvPr>
          <p:cNvCxnSpPr>
            <a:cxnSpLocks/>
            <a:stCxn id="29" idx="0"/>
            <a:endCxn id="24" idx="0"/>
          </p:cNvCxnSpPr>
          <p:nvPr/>
        </p:nvCxnSpPr>
        <p:spPr>
          <a:xfrm rot="16200000" flipH="1" flipV="1">
            <a:off x="6388373" y="-1552877"/>
            <a:ext cx="320192" cy="6999934"/>
          </a:xfrm>
          <a:prstGeom prst="bentConnector3">
            <a:avLst>
              <a:gd name="adj1" fmla="val -71395"/>
            </a:avLst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Verbinder: gewinkelt 102">
            <a:extLst>
              <a:ext uri="{FF2B5EF4-FFF2-40B4-BE49-F238E27FC236}">
                <a16:creationId xmlns:a16="http://schemas.microsoft.com/office/drawing/2014/main" id="{D8ED370A-070C-1C83-BA56-6DF08AF2F729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rot="10800000" flipV="1">
            <a:off x="4730269" y="2658531"/>
            <a:ext cx="1073905" cy="1063929"/>
          </a:xfrm>
          <a:prstGeom prst="bentConnector3">
            <a:avLst>
              <a:gd name="adj1" fmla="val 31374"/>
            </a:avLst>
          </a:prstGeom>
          <a:noFill/>
          <a:ln w="635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075B137C-4C2A-C486-74B3-D8A05F5C3DA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83465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circle, circles, process, processes, decision tree, trees, cycle, cycles, flows</a:t>
            </a:r>
          </a:p>
        </p:txBody>
      </p:sp>
    </p:spTree>
    <p:extLst>
      <p:ext uri="{BB962C8B-B14F-4D97-AF65-F5344CB8AC3E}">
        <p14:creationId xmlns:p14="http://schemas.microsoft.com/office/powerpoint/2010/main" val="26648496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