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37.xml" ContentType="application/vnd.openxmlformats-officedocument.presentationml.slide+xml"/>
  <Override PartName="/ppt/tags/tag454.xml" ContentType="application/vnd.openxmlformats-officedocument.presentationml.tags+xml"/>
  <Override PartName="/ppt/tags/tag453.xml" ContentType="application/vnd.openxmlformats-officedocument.presentationml.tags+xml"/>
  <Override PartName="/ppt/notesSlides/notesSlide13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17" r:id="rId14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37.xml" Id="rId140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7.xml.rels>&#65279;<?xml version="1.0" encoding="utf-8"?><Relationships xmlns="http://schemas.openxmlformats.org/package/2006/relationships"><Relationship Type="http://schemas.openxmlformats.org/officeDocument/2006/relationships/slide" Target="/ppt/slides/slide137.xml" Id="rId2" /><Relationship Type="http://schemas.openxmlformats.org/officeDocument/2006/relationships/notesMaster" Target="/ppt/notesMasters/notesMaster1.xml" Id="rId1" /></Relationship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1166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7.xml.rels>&#65279;<?xml version="1.0" encoding="utf-8"?><Relationships xmlns="http://schemas.openxmlformats.org/package/2006/relationships"><Relationship Type="http://schemas.openxmlformats.org/officeDocument/2006/relationships/tags" Target="/ppt/tags/tag454.xml" Id="rId3" /><Relationship Type="http://schemas.openxmlformats.org/officeDocument/2006/relationships/image" Target="/ppt/media/image4.emf" Id="rId7" /><Relationship Type="http://schemas.openxmlformats.org/officeDocument/2006/relationships/tags" Target="/ppt/tags/tag453.xml" Id="rId2" /><Relationship Type="http://schemas.openxmlformats.org/officeDocument/2006/relationships/vmlDrawing" Target="/ppt/drawings/vmlDrawing141.vml" Id="rId1" /><Relationship Type="http://schemas.openxmlformats.org/officeDocument/2006/relationships/oleObject" Target="/ppt/embeddings/oleObject141.bin" Id="rId6" /><Relationship Type="http://schemas.openxmlformats.org/officeDocument/2006/relationships/notesSlide" Target="/ppt/notesSlides/notesSlide137.xml" Id="rId5" /><Relationship Type="http://schemas.openxmlformats.org/officeDocument/2006/relationships/slideLayout" Target="/ppt/slideLayouts/slideLayout5.xml" Id="rId4" /></Relationships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74051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3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Four circle </a:t>
            </a:r>
            <a:r>
              <a:rPr lang="en-US">
                <a:sym typeface="Futura"/>
              </a:rPr>
              <a:t>s</a:t>
            </a:r>
            <a:r>
              <a:rPr lang="en-US" noProof="0" err="1">
                <a:sym typeface="Futura"/>
              </a:rPr>
              <a:t>egments</a:t>
            </a:r>
            <a:endParaRPr lang="en-US"/>
          </a:p>
        </p:txBody>
      </p:sp>
      <p:cxnSp>
        <p:nvCxnSpPr>
          <p:cNvPr id="2" name="Gerade Verbindung 22">
            <a:extLst>
              <a:ext uri="{FF2B5EF4-FFF2-40B4-BE49-F238E27FC236}">
                <a16:creationId xmlns:a16="http://schemas.microsoft.com/office/drawing/2014/main" id="{4BEA5891-B27F-2FC9-EC82-0CABDF87DB19}"/>
              </a:ext>
            </a:extLst>
          </p:cNvPr>
          <p:cNvCxnSpPr>
            <a:cxnSpLocks/>
          </p:cNvCxnSpPr>
          <p:nvPr/>
        </p:nvCxnSpPr>
        <p:spPr bwMode="gray">
          <a:xfrm>
            <a:off x="7459663" y="2111804"/>
            <a:ext cx="434975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22">
            <a:extLst>
              <a:ext uri="{FF2B5EF4-FFF2-40B4-BE49-F238E27FC236}">
                <a16:creationId xmlns:a16="http://schemas.microsoft.com/office/drawing/2014/main" id="{35E60908-C620-B6CC-734F-8DE803D61338}"/>
              </a:ext>
            </a:extLst>
          </p:cNvPr>
          <p:cNvCxnSpPr>
            <a:cxnSpLocks/>
          </p:cNvCxnSpPr>
          <p:nvPr/>
        </p:nvCxnSpPr>
        <p:spPr bwMode="gray">
          <a:xfrm>
            <a:off x="7459663" y="4611164"/>
            <a:ext cx="434975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F6EBEC1D-46CA-E7E7-06FE-D8B7A0068089}"/>
              </a:ext>
            </a:extLst>
          </p:cNvPr>
          <p:cNvSpPr txBox="1">
            <a:spLocks/>
          </p:cNvSpPr>
          <p:nvPr/>
        </p:nvSpPr>
        <p:spPr bwMode="gray">
          <a:xfrm>
            <a:off x="8498976" y="1762102"/>
            <a:ext cx="3310437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6" name="Rechteck 76">
            <a:extLst>
              <a:ext uri="{FF2B5EF4-FFF2-40B4-BE49-F238E27FC236}">
                <a16:creationId xmlns:a16="http://schemas.microsoft.com/office/drawing/2014/main" id="{DDA15FA1-5D70-C721-D859-9D936E145F72}"/>
              </a:ext>
            </a:extLst>
          </p:cNvPr>
          <p:cNvSpPr>
            <a:spLocks/>
          </p:cNvSpPr>
          <p:nvPr/>
        </p:nvSpPr>
        <p:spPr>
          <a:xfrm flipH="1">
            <a:off x="8498976" y="2111804"/>
            <a:ext cx="3310437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sp>
        <p:nvSpPr>
          <p:cNvPr id="7" name="Textplatzhalter 13">
            <a:extLst>
              <a:ext uri="{FF2B5EF4-FFF2-40B4-BE49-F238E27FC236}">
                <a16:creationId xmlns:a16="http://schemas.microsoft.com/office/drawing/2014/main" id="{49B1ABC2-DC94-0552-67D7-4234D4130228}"/>
              </a:ext>
            </a:extLst>
          </p:cNvPr>
          <p:cNvSpPr txBox="1">
            <a:spLocks/>
          </p:cNvSpPr>
          <p:nvPr/>
        </p:nvSpPr>
        <p:spPr bwMode="gray">
          <a:xfrm>
            <a:off x="8498976" y="4261462"/>
            <a:ext cx="3310437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9" name="Rechteck 78">
            <a:extLst>
              <a:ext uri="{FF2B5EF4-FFF2-40B4-BE49-F238E27FC236}">
                <a16:creationId xmlns:a16="http://schemas.microsoft.com/office/drawing/2014/main" id="{A6BD0ACC-3921-7F57-B10A-BB175C160643}"/>
              </a:ext>
            </a:extLst>
          </p:cNvPr>
          <p:cNvSpPr>
            <a:spLocks/>
          </p:cNvSpPr>
          <p:nvPr/>
        </p:nvSpPr>
        <p:spPr>
          <a:xfrm flipH="1">
            <a:off x="8498976" y="4611164"/>
            <a:ext cx="3310437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cxnSp>
        <p:nvCxnSpPr>
          <p:cNvPr id="11" name="Gerade Verbindung 22">
            <a:extLst>
              <a:ext uri="{FF2B5EF4-FFF2-40B4-BE49-F238E27FC236}">
                <a16:creationId xmlns:a16="http://schemas.microsoft.com/office/drawing/2014/main" id="{FBEBBF36-2CDD-C769-0FA6-26CB872EEACA}"/>
              </a:ext>
            </a:extLst>
          </p:cNvPr>
          <p:cNvCxnSpPr>
            <a:cxnSpLocks/>
          </p:cNvCxnSpPr>
          <p:nvPr/>
        </p:nvCxnSpPr>
        <p:spPr bwMode="gray">
          <a:xfrm>
            <a:off x="425450" y="2111804"/>
            <a:ext cx="434975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2">
            <a:extLst>
              <a:ext uri="{FF2B5EF4-FFF2-40B4-BE49-F238E27FC236}">
                <a16:creationId xmlns:a16="http://schemas.microsoft.com/office/drawing/2014/main" id="{AE3AAB7E-01A2-9602-EBC1-04E71CBFE877}"/>
              </a:ext>
            </a:extLst>
          </p:cNvPr>
          <p:cNvCxnSpPr>
            <a:cxnSpLocks/>
          </p:cNvCxnSpPr>
          <p:nvPr/>
        </p:nvCxnSpPr>
        <p:spPr bwMode="gray">
          <a:xfrm>
            <a:off x="425450" y="4611164"/>
            <a:ext cx="434975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72">
            <a:extLst>
              <a:ext uri="{FF2B5EF4-FFF2-40B4-BE49-F238E27FC236}">
                <a16:creationId xmlns:a16="http://schemas.microsoft.com/office/drawing/2014/main" id="{3F30B048-D28F-7267-047B-23BB2FBCAC8E}"/>
              </a:ext>
            </a:extLst>
          </p:cNvPr>
          <p:cNvSpPr>
            <a:spLocks/>
          </p:cNvSpPr>
          <p:nvPr/>
        </p:nvSpPr>
        <p:spPr>
          <a:xfrm>
            <a:off x="3934138" y="1472533"/>
            <a:ext cx="4325942" cy="43259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uppieren 42">
            <a:extLst>
              <a:ext uri="{FF2B5EF4-FFF2-40B4-BE49-F238E27FC236}">
                <a16:creationId xmlns:a16="http://schemas.microsoft.com/office/drawing/2014/main" id="{6793E2A7-B5C7-D981-F1C8-7C648ADD1BD2}"/>
              </a:ext>
            </a:extLst>
          </p:cNvPr>
          <p:cNvGrpSpPr>
            <a:grpSpLocks/>
          </p:cNvGrpSpPr>
          <p:nvPr/>
        </p:nvGrpSpPr>
        <p:grpSpPr>
          <a:xfrm>
            <a:off x="4059867" y="1598263"/>
            <a:ext cx="4074484" cy="4074482"/>
            <a:chOff x="4273362" y="1811758"/>
            <a:chExt cx="3647493" cy="3647492"/>
          </a:xfrm>
        </p:grpSpPr>
        <p:sp>
          <p:nvSpPr>
            <p:cNvPr id="15" name="Freihandform: Form 38">
              <a:extLst>
                <a:ext uri="{FF2B5EF4-FFF2-40B4-BE49-F238E27FC236}">
                  <a16:creationId xmlns:a16="http://schemas.microsoft.com/office/drawing/2014/main" id="{5F7F1FAC-233A-2912-764F-78587A795A74}"/>
                </a:ext>
              </a:extLst>
            </p:cNvPr>
            <p:cNvSpPr>
              <a:spLocks/>
            </p:cNvSpPr>
            <p:nvPr/>
          </p:nvSpPr>
          <p:spPr>
            <a:xfrm>
              <a:off x="4273362" y="1985830"/>
              <a:ext cx="1450870" cy="2331332"/>
            </a:xfrm>
            <a:custGeom>
              <a:avLst/>
              <a:gdLst>
                <a:gd name="connsiteX0" fmla="*/ 1450870 w 1450870"/>
                <a:gd name="connsiteY0" fmla="*/ 2331333 h 2331332"/>
                <a:gd name="connsiteX1" fmla="*/ 132165 w 1450870"/>
                <a:gd name="connsiteY1" fmla="*/ 2331333 h 2331332"/>
                <a:gd name="connsiteX2" fmla="*/ 0 w 1450870"/>
                <a:gd name="connsiteY2" fmla="*/ 1649674 h 2331332"/>
                <a:gd name="connsiteX3" fmla="*/ 1046583 w 1450870"/>
                <a:gd name="connsiteY3" fmla="*/ 0 h 2331332"/>
                <a:gd name="connsiteX4" fmla="*/ 1046583 w 1450870"/>
                <a:gd name="connsiteY4" fmla="*/ 1649674 h 2331332"/>
                <a:gd name="connsiteX5" fmla="*/ 1450870 w 1450870"/>
                <a:gd name="connsiteY5" fmla="*/ 2331333 h 233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0870" h="2331332">
                  <a:moveTo>
                    <a:pt x="1450870" y="2331333"/>
                  </a:moveTo>
                  <a:lnTo>
                    <a:pt x="132165" y="2331333"/>
                  </a:lnTo>
                  <a:cubicBezTo>
                    <a:pt x="46918" y="2120680"/>
                    <a:pt x="0" y="1890545"/>
                    <a:pt x="0" y="1649674"/>
                  </a:cubicBezTo>
                  <a:cubicBezTo>
                    <a:pt x="0" y="921814"/>
                    <a:pt x="428542" y="292242"/>
                    <a:pt x="1046583" y="0"/>
                  </a:cubicBezTo>
                  <a:lnTo>
                    <a:pt x="1046583" y="1649674"/>
                  </a:lnTo>
                  <a:cubicBezTo>
                    <a:pt x="1046583" y="1943108"/>
                    <a:pt x="1210159" y="2199168"/>
                    <a:pt x="1450870" y="2331333"/>
                  </a:cubicBezTo>
                  <a:close/>
                </a:path>
              </a:pathLst>
            </a:custGeom>
            <a:solidFill>
              <a:schemeClr val="bg2"/>
            </a:solidFill>
            <a:ln w="79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ihandform: Form 39">
              <a:extLst>
                <a:ext uri="{FF2B5EF4-FFF2-40B4-BE49-F238E27FC236}">
                  <a16:creationId xmlns:a16="http://schemas.microsoft.com/office/drawing/2014/main" id="{FB0FE777-1E8A-8090-A8C2-4E3CA9156E24}"/>
                </a:ext>
              </a:extLst>
            </p:cNvPr>
            <p:cNvSpPr>
              <a:spLocks/>
            </p:cNvSpPr>
            <p:nvPr/>
          </p:nvSpPr>
          <p:spPr>
            <a:xfrm>
              <a:off x="4447434" y="4008301"/>
              <a:ext cx="2331412" cy="1450949"/>
            </a:xfrm>
            <a:custGeom>
              <a:avLst/>
              <a:gdLst>
                <a:gd name="connsiteX0" fmla="*/ 2331412 w 2331412"/>
                <a:gd name="connsiteY0" fmla="*/ 0 h 1450949"/>
                <a:gd name="connsiteX1" fmla="*/ 2331412 w 2331412"/>
                <a:gd name="connsiteY1" fmla="*/ 1318785 h 1450949"/>
                <a:gd name="connsiteX2" fmla="*/ 1649674 w 2331412"/>
                <a:gd name="connsiteY2" fmla="*/ 1450950 h 1450949"/>
                <a:gd name="connsiteX3" fmla="*/ 0 w 2331412"/>
                <a:gd name="connsiteY3" fmla="*/ 404287 h 1450949"/>
                <a:gd name="connsiteX4" fmla="*/ 1649674 w 2331412"/>
                <a:gd name="connsiteY4" fmla="*/ 404287 h 1450949"/>
                <a:gd name="connsiteX5" fmla="*/ 2331412 w 2331412"/>
                <a:gd name="connsiteY5" fmla="*/ 0 h 14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1412" h="1450949">
                  <a:moveTo>
                    <a:pt x="2331412" y="0"/>
                  </a:moveTo>
                  <a:lnTo>
                    <a:pt x="2331412" y="1318785"/>
                  </a:lnTo>
                  <a:cubicBezTo>
                    <a:pt x="2120680" y="1404032"/>
                    <a:pt x="1890545" y="1450950"/>
                    <a:pt x="1649674" y="1450950"/>
                  </a:cubicBezTo>
                  <a:cubicBezTo>
                    <a:pt x="921814" y="1450950"/>
                    <a:pt x="292242" y="1022329"/>
                    <a:pt x="0" y="404287"/>
                  </a:cubicBezTo>
                  <a:lnTo>
                    <a:pt x="1649674" y="404287"/>
                  </a:lnTo>
                  <a:cubicBezTo>
                    <a:pt x="1943188" y="404287"/>
                    <a:pt x="2199248" y="240712"/>
                    <a:pt x="2331412" y="0"/>
                  </a:cubicBezTo>
                  <a:close/>
                </a:path>
              </a:pathLst>
            </a:custGeom>
            <a:solidFill>
              <a:schemeClr val="bg2"/>
            </a:solidFill>
            <a:ln w="79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ihandform: Form 40">
              <a:extLst>
                <a:ext uri="{FF2B5EF4-FFF2-40B4-BE49-F238E27FC236}">
                  <a16:creationId xmlns:a16="http://schemas.microsoft.com/office/drawing/2014/main" id="{DF5E55C7-3E77-B26A-C7F4-8C730A90D8C5}"/>
                </a:ext>
              </a:extLst>
            </p:cNvPr>
            <p:cNvSpPr>
              <a:spLocks/>
            </p:cNvSpPr>
            <p:nvPr/>
          </p:nvSpPr>
          <p:spPr>
            <a:xfrm>
              <a:off x="6469985" y="2953766"/>
              <a:ext cx="1450870" cy="2331412"/>
            </a:xfrm>
            <a:custGeom>
              <a:avLst/>
              <a:gdLst>
                <a:gd name="connsiteX0" fmla="*/ 1450870 w 1450870"/>
                <a:gd name="connsiteY0" fmla="*/ 681738 h 2331412"/>
                <a:gd name="connsiteX1" fmla="*/ 404287 w 1450870"/>
                <a:gd name="connsiteY1" fmla="*/ 2331412 h 2331412"/>
                <a:gd name="connsiteX2" fmla="*/ 404287 w 1450870"/>
                <a:gd name="connsiteY2" fmla="*/ 681738 h 2331412"/>
                <a:gd name="connsiteX3" fmla="*/ 0 w 1450870"/>
                <a:gd name="connsiteY3" fmla="*/ 0 h 2331412"/>
                <a:gd name="connsiteX4" fmla="*/ 1318626 w 1450870"/>
                <a:gd name="connsiteY4" fmla="*/ 0 h 2331412"/>
                <a:gd name="connsiteX5" fmla="*/ 1450870 w 1450870"/>
                <a:gd name="connsiteY5" fmla="*/ 681738 h 233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0870" h="2331412">
                  <a:moveTo>
                    <a:pt x="1450870" y="681738"/>
                  </a:moveTo>
                  <a:cubicBezTo>
                    <a:pt x="1450870" y="1409519"/>
                    <a:pt x="1022329" y="2039171"/>
                    <a:pt x="404287" y="2331412"/>
                  </a:cubicBezTo>
                  <a:lnTo>
                    <a:pt x="404287" y="681738"/>
                  </a:lnTo>
                  <a:cubicBezTo>
                    <a:pt x="404287" y="388224"/>
                    <a:pt x="240712" y="132165"/>
                    <a:pt x="0" y="0"/>
                  </a:cubicBezTo>
                  <a:lnTo>
                    <a:pt x="1318626" y="0"/>
                  </a:lnTo>
                  <a:cubicBezTo>
                    <a:pt x="1403952" y="210653"/>
                    <a:pt x="1450870" y="440788"/>
                    <a:pt x="1450870" y="681738"/>
                  </a:cubicBezTo>
                  <a:close/>
                </a:path>
              </a:pathLst>
            </a:custGeom>
            <a:solidFill>
              <a:schemeClr val="bg2"/>
            </a:solidFill>
            <a:ln w="79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ihandform: Form 41">
              <a:extLst>
                <a:ext uri="{FF2B5EF4-FFF2-40B4-BE49-F238E27FC236}">
                  <a16:creationId xmlns:a16="http://schemas.microsoft.com/office/drawing/2014/main" id="{B7651585-B212-92F5-29F0-EEEB0902D20D}"/>
                </a:ext>
              </a:extLst>
            </p:cNvPr>
            <p:cNvSpPr>
              <a:spLocks/>
            </p:cNvSpPr>
            <p:nvPr/>
          </p:nvSpPr>
          <p:spPr>
            <a:xfrm>
              <a:off x="5415370" y="1811758"/>
              <a:ext cx="2331412" cy="1450870"/>
            </a:xfrm>
            <a:custGeom>
              <a:avLst/>
              <a:gdLst>
                <a:gd name="connsiteX0" fmla="*/ 2331412 w 2331412"/>
                <a:gd name="connsiteY0" fmla="*/ 1046583 h 1450870"/>
                <a:gd name="connsiteX1" fmla="*/ 681738 w 2331412"/>
                <a:gd name="connsiteY1" fmla="*/ 1046583 h 1450870"/>
                <a:gd name="connsiteX2" fmla="*/ 0 w 2331412"/>
                <a:gd name="connsiteY2" fmla="*/ 1450870 h 1450870"/>
                <a:gd name="connsiteX3" fmla="*/ 0 w 2331412"/>
                <a:gd name="connsiteY3" fmla="*/ 132165 h 1450870"/>
                <a:gd name="connsiteX4" fmla="*/ 681738 w 2331412"/>
                <a:gd name="connsiteY4" fmla="*/ 0 h 1450870"/>
                <a:gd name="connsiteX5" fmla="*/ 2331412 w 2331412"/>
                <a:gd name="connsiteY5" fmla="*/ 1046583 h 14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1412" h="1450870">
                  <a:moveTo>
                    <a:pt x="2331412" y="1046583"/>
                  </a:moveTo>
                  <a:lnTo>
                    <a:pt x="681738" y="1046583"/>
                  </a:lnTo>
                  <a:cubicBezTo>
                    <a:pt x="388224" y="1046583"/>
                    <a:pt x="132165" y="1210159"/>
                    <a:pt x="0" y="1450870"/>
                  </a:cubicBezTo>
                  <a:lnTo>
                    <a:pt x="0" y="132165"/>
                  </a:lnTo>
                  <a:cubicBezTo>
                    <a:pt x="210732" y="46918"/>
                    <a:pt x="440867" y="0"/>
                    <a:pt x="681738" y="0"/>
                  </a:cubicBezTo>
                  <a:cubicBezTo>
                    <a:pt x="1409519" y="0"/>
                    <a:pt x="2039171" y="428542"/>
                    <a:pt x="2331412" y="1046583"/>
                  </a:cubicBezTo>
                  <a:close/>
                </a:path>
              </a:pathLst>
            </a:custGeom>
            <a:solidFill>
              <a:schemeClr val="accent1"/>
            </a:solidFill>
            <a:ln w="79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feld 55">
            <a:extLst>
              <a:ext uri="{FF2B5EF4-FFF2-40B4-BE49-F238E27FC236}">
                <a16:creationId xmlns:a16="http://schemas.microsoft.com/office/drawing/2014/main" id="{44D16396-322B-5561-FC4A-F3868E5CEE62}"/>
              </a:ext>
            </a:extLst>
          </p:cNvPr>
          <p:cNvSpPr txBox="1">
            <a:spLocks/>
          </p:cNvSpPr>
          <p:nvPr/>
        </p:nvSpPr>
        <p:spPr bwMode="gray">
          <a:xfrm>
            <a:off x="5707450" y="2149893"/>
            <a:ext cx="93413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Lorem ipsum dolor sit</a:t>
            </a:r>
          </a:p>
        </p:txBody>
      </p:sp>
      <p:sp>
        <p:nvSpPr>
          <p:cNvPr id="20" name="Textfeld 56">
            <a:extLst>
              <a:ext uri="{FF2B5EF4-FFF2-40B4-BE49-F238E27FC236}">
                <a16:creationId xmlns:a16="http://schemas.microsoft.com/office/drawing/2014/main" id="{7D0F6004-B758-92A7-C090-E7432233EAB0}"/>
              </a:ext>
            </a:extLst>
          </p:cNvPr>
          <p:cNvSpPr txBox="1">
            <a:spLocks/>
          </p:cNvSpPr>
          <p:nvPr/>
        </p:nvSpPr>
        <p:spPr bwMode="gray">
          <a:xfrm>
            <a:off x="5707450" y="1856680"/>
            <a:ext cx="93413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01.</a:t>
            </a:r>
          </a:p>
        </p:txBody>
      </p:sp>
      <p:sp>
        <p:nvSpPr>
          <p:cNvPr id="21" name="Textfeld 53">
            <a:extLst>
              <a:ext uri="{FF2B5EF4-FFF2-40B4-BE49-F238E27FC236}">
                <a16:creationId xmlns:a16="http://schemas.microsoft.com/office/drawing/2014/main" id="{C1913699-5525-4BE8-1DDD-2AE6F4511C16}"/>
              </a:ext>
            </a:extLst>
          </p:cNvPr>
          <p:cNvSpPr txBox="1">
            <a:spLocks/>
          </p:cNvSpPr>
          <p:nvPr/>
        </p:nvSpPr>
        <p:spPr bwMode="gray">
          <a:xfrm>
            <a:off x="5707450" y="5003954"/>
            <a:ext cx="934139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Lorem ipsum dolor sit</a:t>
            </a:r>
          </a:p>
        </p:txBody>
      </p:sp>
      <p:sp>
        <p:nvSpPr>
          <p:cNvPr id="22" name="Textfeld 54">
            <a:extLst>
              <a:ext uri="{FF2B5EF4-FFF2-40B4-BE49-F238E27FC236}">
                <a16:creationId xmlns:a16="http://schemas.microsoft.com/office/drawing/2014/main" id="{E1996D71-0C98-0F2B-16C8-611A817FEAAB}"/>
              </a:ext>
            </a:extLst>
          </p:cNvPr>
          <p:cNvSpPr txBox="1">
            <a:spLocks/>
          </p:cNvSpPr>
          <p:nvPr/>
        </p:nvSpPr>
        <p:spPr bwMode="gray">
          <a:xfrm>
            <a:off x="5707450" y="4710741"/>
            <a:ext cx="934139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b="1" kern="0"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23" name="Textfeld 51">
            <a:extLst>
              <a:ext uri="{FF2B5EF4-FFF2-40B4-BE49-F238E27FC236}">
                <a16:creationId xmlns:a16="http://schemas.microsoft.com/office/drawing/2014/main" id="{02FAC230-2930-20F2-2811-CD9B7E473418}"/>
              </a:ext>
            </a:extLst>
          </p:cNvPr>
          <p:cNvSpPr txBox="1">
            <a:spLocks/>
          </p:cNvSpPr>
          <p:nvPr/>
        </p:nvSpPr>
        <p:spPr bwMode="gray">
          <a:xfrm>
            <a:off x="7160977" y="3703497"/>
            <a:ext cx="79972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Lorem ipsum sit</a:t>
            </a:r>
          </a:p>
        </p:txBody>
      </p:sp>
      <p:sp>
        <p:nvSpPr>
          <p:cNvPr id="24" name="Textfeld 52">
            <a:extLst>
              <a:ext uri="{FF2B5EF4-FFF2-40B4-BE49-F238E27FC236}">
                <a16:creationId xmlns:a16="http://schemas.microsoft.com/office/drawing/2014/main" id="{68F17446-BBAD-5825-9D6B-255D2A1A5CA7}"/>
              </a:ext>
            </a:extLst>
          </p:cNvPr>
          <p:cNvSpPr txBox="1">
            <a:spLocks/>
          </p:cNvSpPr>
          <p:nvPr/>
        </p:nvSpPr>
        <p:spPr bwMode="gray">
          <a:xfrm>
            <a:off x="7160977" y="3410284"/>
            <a:ext cx="7228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b="1" kern="0"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25" name="Textfeld 49">
            <a:extLst>
              <a:ext uri="{FF2B5EF4-FFF2-40B4-BE49-F238E27FC236}">
                <a16:creationId xmlns:a16="http://schemas.microsoft.com/office/drawing/2014/main" id="{58A56E9D-7C98-FE50-5D82-F9B061A24F54}"/>
              </a:ext>
            </a:extLst>
          </p:cNvPr>
          <p:cNvSpPr txBox="1">
            <a:spLocks/>
          </p:cNvSpPr>
          <p:nvPr/>
        </p:nvSpPr>
        <p:spPr bwMode="gray">
          <a:xfrm>
            <a:off x="4324726" y="3249790"/>
            <a:ext cx="799724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Lorem ipsum sit</a:t>
            </a:r>
          </a:p>
        </p:txBody>
      </p:sp>
      <p:sp>
        <p:nvSpPr>
          <p:cNvPr id="26" name="Textfeld 50">
            <a:extLst>
              <a:ext uri="{FF2B5EF4-FFF2-40B4-BE49-F238E27FC236}">
                <a16:creationId xmlns:a16="http://schemas.microsoft.com/office/drawing/2014/main" id="{804397FC-7604-EC39-F4FF-D683358391E2}"/>
              </a:ext>
            </a:extLst>
          </p:cNvPr>
          <p:cNvSpPr txBox="1">
            <a:spLocks/>
          </p:cNvSpPr>
          <p:nvPr/>
        </p:nvSpPr>
        <p:spPr bwMode="gray">
          <a:xfrm>
            <a:off x="4324726" y="2956577"/>
            <a:ext cx="722832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defRPr/>
            </a:pPr>
            <a:r>
              <a:rPr lang="en-US" b="1" kern="0">
                <a:solidFill>
                  <a:schemeClr val="accent1"/>
                </a:solidFill>
              </a:rPr>
              <a:t>04.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B8CF5B6C-9050-90F7-D121-D2710FBFD6E7}"/>
              </a:ext>
            </a:extLst>
          </p:cNvPr>
          <p:cNvSpPr txBox="1">
            <a:spLocks/>
          </p:cNvSpPr>
          <p:nvPr/>
        </p:nvSpPr>
        <p:spPr bwMode="gray">
          <a:xfrm>
            <a:off x="424163" y="1762102"/>
            <a:ext cx="356507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28" name="Rechteck 67">
            <a:extLst>
              <a:ext uri="{FF2B5EF4-FFF2-40B4-BE49-F238E27FC236}">
                <a16:creationId xmlns:a16="http://schemas.microsoft.com/office/drawing/2014/main" id="{63084D4C-CEC0-C44B-4B76-941EF1D39F83}"/>
              </a:ext>
            </a:extLst>
          </p:cNvPr>
          <p:cNvSpPr>
            <a:spLocks/>
          </p:cNvSpPr>
          <p:nvPr/>
        </p:nvSpPr>
        <p:spPr>
          <a:xfrm flipH="1">
            <a:off x="424163" y="2111804"/>
            <a:ext cx="3565076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sp>
        <p:nvSpPr>
          <p:cNvPr id="29" name="Textplatzhalter 13">
            <a:extLst>
              <a:ext uri="{FF2B5EF4-FFF2-40B4-BE49-F238E27FC236}">
                <a16:creationId xmlns:a16="http://schemas.microsoft.com/office/drawing/2014/main" id="{1155AC5A-8AA3-1718-A6BE-ED1382176E6F}"/>
              </a:ext>
            </a:extLst>
          </p:cNvPr>
          <p:cNvSpPr txBox="1">
            <a:spLocks/>
          </p:cNvSpPr>
          <p:nvPr/>
        </p:nvSpPr>
        <p:spPr bwMode="gray">
          <a:xfrm>
            <a:off x="424163" y="4261462"/>
            <a:ext cx="356507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30" name="Rechteck 70">
            <a:extLst>
              <a:ext uri="{FF2B5EF4-FFF2-40B4-BE49-F238E27FC236}">
                <a16:creationId xmlns:a16="http://schemas.microsoft.com/office/drawing/2014/main" id="{E1065529-2613-0E1F-5B26-1E35B74D95D4}"/>
              </a:ext>
            </a:extLst>
          </p:cNvPr>
          <p:cNvSpPr>
            <a:spLocks/>
          </p:cNvSpPr>
          <p:nvPr/>
        </p:nvSpPr>
        <p:spPr>
          <a:xfrm flipH="1">
            <a:off x="424163" y="4611164"/>
            <a:ext cx="3565076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CB84696F-7814-B800-680F-76BFB242D61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464805" y="3293103"/>
            <a:ext cx="1264608" cy="6848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desired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5BBF2AE5-3C13-641B-F68D-A462FB035B4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51378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fr-FR" sz="1000" err="1">
                <a:solidFill>
                  <a:schemeClr val="tx2"/>
                </a:solidFill>
              </a:rPr>
              <a:t>circles</a:t>
            </a:r>
            <a:r>
              <a:rPr lang="fr-FR" sz="1000">
                <a:solidFill>
                  <a:schemeClr val="tx2"/>
                </a:solidFill>
              </a:rPr>
              <a:t>, process, </a:t>
            </a:r>
            <a:r>
              <a:rPr lang="fr-FR" sz="1000" err="1">
                <a:solidFill>
                  <a:schemeClr val="tx2"/>
                </a:solidFill>
              </a:rPr>
              <a:t>processes</a:t>
            </a:r>
            <a:r>
              <a:rPr lang="fr-FR" sz="1000">
                <a:solidFill>
                  <a:schemeClr val="tx2"/>
                </a:solidFill>
              </a:rPr>
              <a:t>, segment, cycle, cycles</a:t>
            </a:r>
          </a:p>
        </p:txBody>
      </p:sp>
    </p:spTree>
    <p:extLst>
      <p:ext uri="{BB962C8B-B14F-4D97-AF65-F5344CB8AC3E}">
        <p14:creationId xmlns:p14="http://schemas.microsoft.com/office/powerpoint/2010/main" val="1696598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