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3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57.xml" ContentType="application/vnd.openxmlformats-officedocument.presentationml.tags+xml"/>
  <Override PartName="/ppt/notesSlides/notesSlide13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24" r:id="rId14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39.xml" Id="rId142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3.vml.rels>&#65279;<?xml version="1.0" encoding="utf-8"?><Relationships xmlns="http://schemas.openxmlformats.org/package/2006/relationships"><Relationship Type="http://schemas.openxmlformats.org/officeDocument/2006/relationships/image" Target="/ppt/media/image93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9.xml.rels>&#65279;<?xml version="1.0" encoding="utf-8"?><Relationships xmlns="http://schemas.openxmlformats.org/package/2006/relationships"><Relationship Type="http://schemas.openxmlformats.org/officeDocument/2006/relationships/slide" Target="/ppt/slides/slide139.xml" Id="rId2" /><Relationship Type="http://schemas.openxmlformats.org/officeDocument/2006/relationships/notesMaster" Target="/ppt/notesMasters/notesMaster1.xml" Id="rId1" /></Relationship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469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57.xml" Id="rId2" /><Relationship Type="http://schemas.openxmlformats.org/officeDocument/2006/relationships/vmlDrawing" Target="/ppt/drawings/vmlDrawing143.vml" Id="rId1" /><Relationship Type="http://schemas.openxmlformats.org/officeDocument/2006/relationships/image" Target="/ppt/media/image93.emf" Id="rId6" /><Relationship Type="http://schemas.openxmlformats.org/officeDocument/2006/relationships/oleObject" Target="/ppt/embeddings/oleObject143.bin" Id="rId5" /><Relationship Type="http://schemas.openxmlformats.org/officeDocument/2006/relationships/notesSlide" Target="/ppt/notesSlides/notesSlide139.xml" Id="rId4" /></Relationships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CFF498B9-7DB1-4F56-9E26-03E3B8B356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53256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FF498B9-7DB1-4F56-9E26-03E3B8B35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el 21">
            <a:extLst>
              <a:ext uri="{FF2B5EF4-FFF2-40B4-BE49-F238E27FC236}">
                <a16:creationId xmlns:a16="http://schemas.microsoft.com/office/drawing/2014/main" id="{2DC03581-0BF4-4AA4-70C1-282A5D47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Value chain 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A7F774-4CE6-445E-2E15-023CBAA6CF1C}"/>
              </a:ext>
            </a:extLst>
          </p:cNvPr>
          <p:cNvSpPr>
            <a:spLocks/>
          </p:cNvSpPr>
          <p:nvPr/>
        </p:nvSpPr>
        <p:spPr>
          <a:xfrm>
            <a:off x="775714" y="1961650"/>
            <a:ext cx="9809148" cy="43217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4EDEA1B-3CD0-1BD7-B9AF-8C70230C882A}"/>
              </a:ext>
            </a:extLst>
          </p:cNvPr>
          <p:cNvSpPr>
            <a:spLocks/>
          </p:cNvSpPr>
          <p:nvPr/>
        </p:nvSpPr>
        <p:spPr>
          <a:xfrm>
            <a:off x="775714" y="2474068"/>
            <a:ext cx="9809148" cy="43217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C27E7C4-2F5D-068B-6559-5471D984C5F0}"/>
              </a:ext>
            </a:extLst>
          </p:cNvPr>
          <p:cNvSpPr>
            <a:spLocks/>
          </p:cNvSpPr>
          <p:nvPr/>
        </p:nvSpPr>
        <p:spPr>
          <a:xfrm>
            <a:off x="775714" y="2986485"/>
            <a:ext cx="9809148" cy="43217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r>
              <a:rPr lang="en-US" sz="1400">
                <a:solidFill>
                  <a:schemeClr val="tx1"/>
                </a:solidFill>
              </a:rPr>
              <a:t>Text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43F464-C40E-7E55-C798-C93F893DCEEF}"/>
              </a:ext>
            </a:extLst>
          </p:cNvPr>
          <p:cNvSpPr>
            <a:spLocks/>
          </p:cNvSpPr>
          <p:nvPr/>
        </p:nvSpPr>
        <p:spPr>
          <a:xfrm>
            <a:off x="775714" y="3498903"/>
            <a:ext cx="9809148" cy="43217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25B8E63-8890-C01F-6AA5-189C2912343D}"/>
              </a:ext>
            </a:extLst>
          </p:cNvPr>
          <p:cNvSpPr>
            <a:spLocks/>
          </p:cNvSpPr>
          <p:nvPr/>
        </p:nvSpPr>
        <p:spPr>
          <a:xfrm>
            <a:off x="775714" y="1496910"/>
            <a:ext cx="9809148" cy="2769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spAutoFit/>
          </a:bodyPr>
          <a:lstStyle/>
          <a:p>
            <a:pPr>
              <a:spcBef>
                <a:spcPts val="400"/>
              </a:spcBef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D9C760-2889-6B56-389B-2553D065548B}"/>
              </a:ext>
            </a:extLst>
          </p:cNvPr>
          <p:cNvSpPr>
            <a:spLocks/>
          </p:cNvSpPr>
          <p:nvPr/>
        </p:nvSpPr>
        <p:spPr>
          <a:xfrm>
            <a:off x="775714" y="4011320"/>
            <a:ext cx="1885072" cy="204658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C7856F-38B2-1CDA-3C75-686C63314C94}"/>
              </a:ext>
            </a:extLst>
          </p:cNvPr>
          <p:cNvSpPr>
            <a:spLocks/>
          </p:cNvSpPr>
          <p:nvPr/>
        </p:nvSpPr>
        <p:spPr>
          <a:xfrm>
            <a:off x="2756732" y="4011320"/>
            <a:ext cx="1885072" cy="204658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E3ED10-7153-7B81-DDBE-87A369A9A89F}"/>
              </a:ext>
            </a:extLst>
          </p:cNvPr>
          <p:cNvSpPr>
            <a:spLocks/>
          </p:cNvSpPr>
          <p:nvPr/>
        </p:nvSpPr>
        <p:spPr>
          <a:xfrm>
            <a:off x="4737752" y="4011320"/>
            <a:ext cx="1885072" cy="204658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281234-73A7-C4B9-CAF5-13FF4CD44C21}"/>
              </a:ext>
            </a:extLst>
          </p:cNvPr>
          <p:cNvSpPr>
            <a:spLocks/>
          </p:cNvSpPr>
          <p:nvPr/>
        </p:nvSpPr>
        <p:spPr>
          <a:xfrm>
            <a:off x="6718770" y="4011320"/>
            <a:ext cx="1885072" cy="204658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2CFA3B-CEA4-7E47-8A00-DF297E0AC8CA}"/>
              </a:ext>
            </a:extLst>
          </p:cNvPr>
          <p:cNvSpPr>
            <a:spLocks/>
          </p:cNvSpPr>
          <p:nvPr/>
        </p:nvSpPr>
        <p:spPr>
          <a:xfrm>
            <a:off x="8699788" y="4011320"/>
            <a:ext cx="1885072" cy="204658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r>
              <a:rPr lang="en-US" sz="14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3BEE213F-AE98-168F-6FDF-8B1891DD46DB}"/>
              </a:ext>
            </a:extLst>
          </p:cNvPr>
          <p:cNvSpPr>
            <a:spLocks/>
          </p:cNvSpPr>
          <p:nvPr/>
        </p:nvSpPr>
        <p:spPr>
          <a:xfrm rot="5400000">
            <a:off x="9202541" y="3439918"/>
            <a:ext cx="4096251" cy="1139715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FED809E-C702-213D-D206-DB137BABF29C}"/>
              </a:ext>
            </a:extLst>
          </p:cNvPr>
          <p:cNvCxnSpPr>
            <a:cxnSpLocks/>
          </p:cNvCxnSpPr>
          <p:nvPr/>
        </p:nvCxnSpPr>
        <p:spPr>
          <a:xfrm>
            <a:off x="775714" y="1867780"/>
            <a:ext cx="98091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971F9D9-38B6-C01E-A192-E76A6ECD3FFB}"/>
              </a:ext>
            </a:extLst>
          </p:cNvPr>
          <p:cNvSpPr>
            <a:spLocks/>
          </p:cNvSpPr>
          <p:nvPr/>
        </p:nvSpPr>
        <p:spPr>
          <a:xfrm rot="16200000">
            <a:off x="-452708" y="2838644"/>
            <a:ext cx="196943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spAutoFit/>
          </a:bodyPr>
          <a:lstStyle/>
          <a:p>
            <a:r>
              <a:rPr lang="en-US" sz="14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E31F5A8-32F4-559A-A95C-A1A7D53EF251}"/>
              </a:ext>
            </a:extLst>
          </p:cNvPr>
          <p:cNvSpPr>
            <a:spLocks/>
          </p:cNvSpPr>
          <p:nvPr/>
        </p:nvSpPr>
        <p:spPr>
          <a:xfrm rot="16200000">
            <a:off x="-491281" y="4926888"/>
            <a:ext cx="2046580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spAutoFit/>
          </a:bodyPr>
          <a:lstStyle/>
          <a:p>
            <a:r>
              <a:rPr lang="en-US" sz="1400" b="1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1DF49B9-FE79-E9E0-2406-37F41980B6D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0027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chains</a:t>
            </a:r>
          </a:p>
        </p:txBody>
      </p:sp>
    </p:spTree>
    <p:extLst>
      <p:ext uri="{BB962C8B-B14F-4D97-AF65-F5344CB8AC3E}">
        <p14:creationId xmlns:p14="http://schemas.microsoft.com/office/powerpoint/2010/main" val="4088077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