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01.xml" ContentType="application/vnd.openxmlformats-officedocument.presentationml.tags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38" r:id="rId1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4.xml" Id="rId17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slide" Target="/ppt/slides/slide14.xml" Id="rId2" /><Relationship Type="http://schemas.openxmlformats.org/officeDocument/2006/relationships/notesMaster" Target="/ppt/notesMasters/notesMaster1.xml" Id="rId1" /></Relationship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845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4.xml.rels>&#65279;<?xml version="1.0" encoding="utf-8"?><Relationships xmlns="http://schemas.openxmlformats.org/package/2006/relationships"><Relationship Type="http://schemas.openxmlformats.org/officeDocument/2006/relationships/image" Target="/ppt/media/image28.svg" Id="rId8" /><Relationship Type="http://schemas.openxmlformats.org/officeDocument/2006/relationships/image" Target="/ppt/media/image31.png" Id="rId13" /><Relationship Type="http://schemas.openxmlformats.org/officeDocument/2006/relationships/image" Target="/ppt/media/image8.svg" Id="rId1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27.png" Id="rId7" /><Relationship Type="http://schemas.openxmlformats.org/officeDocument/2006/relationships/image" Target="/ppt/media/image30.svg" Id="rId12" /><Relationship Type="http://schemas.openxmlformats.org/officeDocument/2006/relationships/image" Target="/ppt/media/image7.png" Id="rId17" /><Relationship Type="http://schemas.openxmlformats.org/officeDocument/2006/relationships/tags" Target="/ppt/tags/tag101.xml" Id="rId2" /><Relationship Type="http://schemas.openxmlformats.org/officeDocument/2006/relationships/image" Target="/ppt/media/image34.svg" Id="rId16" /><Relationship Type="http://schemas.openxmlformats.org/officeDocument/2006/relationships/vmlDrawing" Target="/ppt/drawings/vmlDrawing18.vml" Id="rId1" /><Relationship Type="http://schemas.openxmlformats.org/officeDocument/2006/relationships/image" Target="/ppt/media/image4.emf" Id="rId6" /><Relationship Type="http://schemas.openxmlformats.org/officeDocument/2006/relationships/image" Target="/ppt/media/image29.png" Id="rId11" /><Relationship Type="http://schemas.openxmlformats.org/officeDocument/2006/relationships/oleObject" Target="/ppt/embeddings/oleObject18.bin" Id="rId5" /><Relationship Type="http://schemas.openxmlformats.org/officeDocument/2006/relationships/image" Target="/ppt/media/image33.png" Id="rId15" /><Relationship Type="http://schemas.openxmlformats.org/officeDocument/2006/relationships/image" Target="/ppt/media/image18.svg" Id="rId10" /><Relationship Type="http://schemas.openxmlformats.org/officeDocument/2006/relationships/notesSlide" Target="/ppt/notesSlides/notesSlide14.xml" Id="rId4" /><Relationship Type="http://schemas.openxmlformats.org/officeDocument/2006/relationships/image" Target="/ppt/media/image17.png" Id="rId9" /><Relationship Type="http://schemas.openxmlformats.org/officeDocument/2006/relationships/image" Target="/ppt/media/image32.svg" Id="rId14" /></Relationships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61894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Management summary</a:t>
            </a:r>
          </a:p>
        </p:txBody>
      </p:sp>
      <p:pic>
        <p:nvPicPr>
          <p:cNvPr id="11" name="Grafik 12">
            <a:extLst>
              <a:ext uri="{FF2B5EF4-FFF2-40B4-BE49-F238E27FC236}">
                <a16:creationId xmlns:a16="http://schemas.microsoft.com/office/drawing/2014/main" id="{FC5810F7-71DC-3C91-D433-97E23BCD76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18747" y="4030373"/>
            <a:ext cx="704560" cy="704560"/>
          </a:xfrm>
          <a:prstGeom prst="rect">
            <a:avLst/>
          </a:prstGeom>
        </p:spPr>
      </p:pic>
      <p:pic>
        <p:nvPicPr>
          <p:cNvPr id="12" name="Grafik 14">
            <a:extLst>
              <a:ext uri="{FF2B5EF4-FFF2-40B4-BE49-F238E27FC236}">
                <a16:creationId xmlns:a16="http://schemas.microsoft.com/office/drawing/2014/main" id="{8D52E85E-B189-61AF-472E-2D32D39157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1975" y="4030373"/>
            <a:ext cx="704560" cy="704560"/>
          </a:xfrm>
          <a:prstGeom prst="rect">
            <a:avLst/>
          </a:prstGeom>
        </p:spPr>
      </p:pic>
      <p:pic>
        <p:nvPicPr>
          <p:cNvPr id="13" name="Grafik 18">
            <a:extLst>
              <a:ext uri="{FF2B5EF4-FFF2-40B4-BE49-F238E27FC236}">
                <a16:creationId xmlns:a16="http://schemas.microsoft.com/office/drawing/2014/main" id="{9605D600-3A1F-F813-5D9C-6295EA7BAA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905203" y="4030373"/>
            <a:ext cx="704560" cy="704560"/>
          </a:xfrm>
          <a:prstGeom prst="rect">
            <a:avLst/>
          </a:prstGeom>
        </p:spPr>
      </p:pic>
      <p:pic>
        <p:nvPicPr>
          <p:cNvPr id="14" name="Grafik 20">
            <a:extLst>
              <a:ext uri="{FF2B5EF4-FFF2-40B4-BE49-F238E27FC236}">
                <a16:creationId xmlns:a16="http://schemas.microsoft.com/office/drawing/2014/main" id="{76D518E2-18BC-1336-9FC3-17507213D24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618747" y="1743958"/>
            <a:ext cx="704560" cy="704560"/>
          </a:xfrm>
          <a:prstGeom prst="rect">
            <a:avLst/>
          </a:prstGeom>
        </p:spPr>
      </p:pic>
      <p:pic>
        <p:nvPicPr>
          <p:cNvPr id="15" name="Grafik 22">
            <a:extLst>
              <a:ext uri="{FF2B5EF4-FFF2-40B4-BE49-F238E27FC236}">
                <a16:creationId xmlns:a16="http://schemas.microsoft.com/office/drawing/2014/main" id="{CAEC1307-BF5C-B8E9-D139-8EC7786964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61975" y="1743958"/>
            <a:ext cx="704560" cy="70456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F90ADF7B-5A0A-FC0C-FCDE-63FF30578FEB}"/>
              </a:ext>
            </a:extLst>
          </p:cNvPr>
          <p:cNvSpPr>
            <a:spLocks/>
          </p:cNvSpPr>
          <p:nvPr/>
        </p:nvSpPr>
        <p:spPr>
          <a:xfrm>
            <a:off x="8132642" y="3900592"/>
            <a:ext cx="3687883" cy="215730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900000" rIns="144000" bIns="108000" rtlCol="0" anchor="t"/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>
                <a:solidFill>
                  <a:schemeClr val="tx1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amet</a:t>
            </a:r>
            <a:r>
              <a:rPr lang="en-US" sz="1200">
                <a:solidFill>
                  <a:schemeClr val="tx1"/>
                </a:solidFill>
                <a:sym typeface="Futura"/>
              </a:rPr>
              <a:t>. Ut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enim</a:t>
            </a:r>
            <a:r>
              <a:rPr lang="en-US" sz="1200">
                <a:solidFill>
                  <a:schemeClr val="tx1"/>
                </a:solidFill>
                <a:sym typeface="Futura"/>
              </a:rPr>
              <a:t> ad minim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veniam</a:t>
            </a:r>
            <a:r>
              <a:rPr lang="en-US" sz="1200">
                <a:solidFill>
                  <a:schemeClr val="tx1"/>
                </a:solidFill>
                <a:sym typeface="Futura"/>
              </a:rPr>
              <a:t>. Quis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nostrud</a:t>
            </a:r>
            <a:r>
              <a:rPr lang="en-US" sz="1200">
                <a:solidFill>
                  <a:schemeClr val="tx1"/>
                </a:solidFill>
                <a:sym typeface="Futura"/>
              </a:rPr>
              <a:t> exercitation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ullamco</a:t>
            </a:r>
            <a:endParaRPr lang="en-US" sz="1200">
              <a:solidFill>
                <a:schemeClr val="tx1"/>
              </a:solidFill>
              <a:sym typeface="Futura"/>
            </a:endParaRP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endParaRPr lang="en-US">
              <a:solidFill>
                <a:schemeClr val="tx2"/>
              </a:solidFill>
              <a:sym typeface="Futura"/>
            </a:endParaRPr>
          </a:p>
        </p:txBody>
      </p:sp>
      <p:sp>
        <p:nvSpPr>
          <p:cNvPr id="6" name="Rechteck 6">
            <a:extLst>
              <a:ext uri="{FF2B5EF4-FFF2-40B4-BE49-F238E27FC236}">
                <a16:creationId xmlns:a16="http://schemas.microsoft.com/office/drawing/2014/main" id="{9FE5418E-084B-3A8A-1401-31AA765F1677}"/>
              </a:ext>
            </a:extLst>
          </p:cNvPr>
          <p:cNvSpPr>
            <a:spLocks/>
          </p:cNvSpPr>
          <p:nvPr/>
        </p:nvSpPr>
        <p:spPr>
          <a:xfrm>
            <a:off x="4275870" y="3900592"/>
            <a:ext cx="3676771" cy="215730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900000" rIns="144000" bIns="108000" rtlCol="0" anchor="t"/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>
                <a:solidFill>
                  <a:schemeClr val="tx1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amet</a:t>
            </a:r>
            <a:r>
              <a:rPr lang="en-US" sz="1200">
                <a:solidFill>
                  <a:schemeClr val="tx1"/>
                </a:solidFill>
                <a:sym typeface="Futura"/>
              </a:rPr>
              <a:t>. Ut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enim</a:t>
            </a:r>
            <a:r>
              <a:rPr lang="en-US" sz="1200">
                <a:solidFill>
                  <a:schemeClr val="tx1"/>
                </a:solidFill>
                <a:sym typeface="Futura"/>
              </a:rPr>
              <a:t> ad minim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veniam</a:t>
            </a:r>
            <a:r>
              <a:rPr lang="en-US" sz="1200">
                <a:solidFill>
                  <a:schemeClr val="tx1"/>
                </a:solidFill>
                <a:sym typeface="Futura"/>
              </a:rPr>
              <a:t>. Quis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nostrud</a:t>
            </a:r>
            <a:r>
              <a:rPr lang="en-US" sz="1200">
                <a:solidFill>
                  <a:schemeClr val="tx1"/>
                </a:solidFill>
                <a:sym typeface="Futura"/>
              </a:rPr>
              <a:t> exercitation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ullamco</a:t>
            </a:r>
            <a:endParaRPr lang="en-US" sz="1200">
              <a:solidFill>
                <a:schemeClr val="tx1"/>
              </a:solidFill>
              <a:sym typeface="Futura"/>
            </a:endParaRP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endParaRPr lang="en-US">
              <a:solidFill>
                <a:schemeClr val="tx2"/>
              </a:solidFill>
              <a:sym typeface="Futura"/>
            </a:endParaRPr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44BE4541-2948-6CFA-B33F-4A49D7295E95}"/>
              </a:ext>
            </a:extLst>
          </p:cNvPr>
          <p:cNvSpPr>
            <a:spLocks/>
          </p:cNvSpPr>
          <p:nvPr/>
        </p:nvSpPr>
        <p:spPr>
          <a:xfrm>
            <a:off x="407988" y="3900592"/>
            <a:ext cx="3687881" cy="215730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900000" rIns="144000" bIns="108000" rtlCol="0" anchor="t"/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>
                <a:solidFill>
                  <a:schemeClr val="tx1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amet</a:t>
            </a:r>
            <a:r>
              <a:rPr lang="en-US" sz="1200">
                <a:solidFill>
                  <a:schemeClr val="tx1"/>
                </a:solidFill>
                <a:sym typeface="Futura"/>
              </a:rPr>
              <a:t>. Ut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enim</a:t>
            </a:r>
            <a:r>
              <a:rPr lang="en-US" sz="1200">
                <a:solidFill>
                  <a:schemeClr val="tx1"/>
                </a:solidFill>
                <a:sym typeface="Futura"/>
              </a:rPr>
              <a:t> ad minim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veniam</a:t>
            </a:r>
            <a:r>
              <a:rPr lang="en-US" sz="1200">
                <a:solidFill>
                  <a:schemeClr val="tx1"/>
                </a:solidFill>
                <a:sym typeface="Futura"/>
              </a:rPr>
              <a:t>. Quis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nostrud</a:t>
            </a:r>
            <a:r>
              <a:rPr lang="en-US" sz="1200">
                <a:solidFill>
                  <a:schemeClr val="tx1"/>
                </a:solidFill>
                <a:sym typeface="Futura"/>
              </a:rPr>
              <a:t> exercitation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ullamco</a:t>
            </a:r>
            <a:endParaRPr lang="en-US" sz="1200">
              <a:solidFill>
                <a:schemeClr val="tx1"/>
              </a:solidFill>
              <a:sym typeface="Futura"/>
            </a:endParaRP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endParaRPr lang="en-US">
              <a:solidFill>
                <a:schemeClr val="tx2"/>
              </a:solidFill>
              <a:sym typeface="Futura"/>
            </a:endParaRPr>
          </a:p>
        </p:txBody>
      </p:sp>
      <p:sp>
        <p:nvSpPr>
          <p:cNvPr id="7" name="Rechteck 7">
            <a:extLst>
              <a:ext uri="{FF2B5EF4-FFF2-40B4-BE49-F238E27FC236}">
                <a16:creationId xmlns:a16="http://schemas.microsoft.com/office/drawing/2014/main" id="{90085541-30E3-5017-7DDC-F303BE35024D}"/>
              </a:ext>
            </a:extLst>
          </p:cNvPr>
          <p:cNvSpPr>
            <a:spLocks/>
          </p:cNvSpPr>
          <p:nvPr/>
        </p:nvSpPr>
        <p:spPr>
          <a:xfrm>
            <a:off x="8132642" y="1557338"/>
            <a:ext cx="3687883" cy="215730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900000" rIns="144000" bIns="108000" rtlCol="0" anchor="t"/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>
                <a:solidFill>
                  <a:schemeClr val="tx1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amet</a:t>
            </a:r>
            <a:r>
              <a:rPr lang="en-US" sz="1200">
                <a:solidFill>
                  <a:schemeClr val="tx1"/>
                </a:solidFill>
                <a:sym typeface="Futura"/>
              </a:rPr>
              <a:t>. Ut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enim</a:t>
            </a:r>
            <a:r>
              <a:rPr lang="en-US" sz="1200">
                <a:solidFill>
                  <a:schemeClr val="tx1"/>
                </a:solidFill>
                <a:sym typeface="Futura"/>
              </a:rPr>
              <a:t> ad minim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veniam</a:t>
            </a:r>
            <a:r>
              <a:rPr lang="en-US" sz="1200">
                <a:solidFill>
                  <a:schemeClr val="tx1"/>
                </a:solidFill>
                <a:sym typeface="Futura"/>
              </a:rPr>
              <a:t>. Quis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nostrud</a:t>
            </a:r>
            <a:r>
              <a:rPr lang="en-US" sz="1200">
                <a:solidFill>
                  <a:schemeClr val="tx1"/>
                </a:solidFill>
                <a:sym typeface="Futura"/>
              </a:rPr>
              <a:t> exercitation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ullamco</a:t>
            </a:r>
            <a:endParaRPr lang="en-US" sz="1200">
              <a:solidFill>
                <a:schemeClr val="tx1"/>
              </a:solidFill>
              <a:sym typeface="Futura"/>
            </a:endParaRP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endParaRPr lang="en-US">
              <a:solidFill>
                <a:schemeClr val="tx2"/>
              </a:solidFill>
              <a:sym typeface="Futura"/>
            </a:endParaRP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C3F70125-0842-37DC-8C25-431D4056439A}"/>
              </a:ext>
            </a:extLst>
          </p:cNvPr>
          <p:cNvSpPr>
            <a:spLocks/>
          </p:cNvSpPr>
          <p:nvPr/>
        </p:nvSpPr>
        <p:spPr>
          <a:xfrm>
            <a:off x="4275870" y="1557338"/>
            <a:ext cx="3676771" cy="215730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900000" rIns="144000" bIns="108000" rtlCol="0" anchor="t"/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>
                <a:solidFill>
                  <a:schemeClr val="tx1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amet</a:t>
            </a:r>
            <a:r>
              <a:rPr lang="en-US" sz="1200">
                <a:solidFill>
                  <a:schemeClr val="tx1"/>
                </a:solidFill>
                <a:sym typeface="Futura"/>
              </a:rPr>
              <a:t>. Ut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enim</a:t>
            </a:r>
            <a:r>
              <a:rPr lang="en-US" sz="1200">
                <a:solidFill>
                  <a:schemeClr val="tx1"/>
                </a:solidFill>
                <a:sym typeface="Futura"/>
              </a:rPr>
              <a:t> ad minim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veniam</a:t>
            </a:r>
            <a:r>
              <a:rPr lang="en-US" sz="1200">
                <a:solidFill>
                  <a:schemeClr val="tx1"/>
                </a:solidFill>
                <a:sym typeface="Futura"/>
              </a:rPr>
              <a:t>. Quis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nostrud</a:t>
            </a:r>
            <a:r>
              <a:rPr lang="en-US" sz="1200">
                <a:solidFill>
                  <a:schemeClr val="tx1"/>
                </a:solidFill>
                <a:sym typeface="Futura"/>
              </a:rPr>
              <a:t> exercitation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ullamco</a:t>
            </a:r>
            <a:endParaRPr lang="en-US" sz="1200">
              <a:solidFill>
                <a:schemeClr val="tx1"/>
              </a:solidFill>
              <a:sym typeface="Futura"/>
            </a:endParaRP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endParaRPr lang="en-US">
              <a:solidFill>
                <a:schemeClr val="tx2"/>
              </a:solidFill>
              <a:sym typeface="Futura"/>
            </a:endParaRPr>
          </a:p>
        </p:txBody>
      </p:sp>
      <p:sp>
        <p:nvSpPr>
          <p:cNvPr id="2" name="Rechteck 3">
            <a:extLst>
              <a:ext uri="{FF2B5EF4-FFF2-40B4-BE49-F238E27FC236}">
                <a16:creationId xmlns:a16="http://schemas.microsoft.com/office/drawing/2014/main" id="{753893A9-CB04-2C1F-8002-FA887FD41065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3687881" cy="2157308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900000" rIns="144000" bIns="108000" rtlCol="0" anchor="t"/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200">
                <a:solidFill>
                  <a:schemeClr val="tx1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amet</a:t>
            </a:r>
            <a:r>
              <a:rPr lang="en-US" sz="1200">
                <a:solidFill>
                  <a:schemeClr val="tx1"/>
                </a:solidFill>
                <a:sym typeface="Futura"/>
              </a:rPr>
              <a:t>. Ut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enim</a:t>
            </a:r>
            <a:r>
              <a:rPr lang="en-US" sz="1200">
                <a:solidFill>
                  <a:schemeClr val="tx1"/>
                </a:solidFill>
                <a:sym typeface="Futura"/>
              </a:rPr>
              <a:t> ad minim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veniam</a:t>
            </a:r>
            <a:r>
              <a:rPr lang="en-US" sz="1200">
                <a:solidFill>
                  <a:schemeClr val="tx1"/>
                </a:solidFill>
                <a:sym typeface="Futura"/>
              </a:rPr>
              <a:t>. Quis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nostrud</a:t>
            </a:r>
            <a:r>
              <a:rPr lang="en-US" sz="1200">
                <a:solidFill>
                  <a:schemeClr val="tx1"/>
                </a:solidFill>
                <a:sym typeface="Futura"/>
              </a:rPr>
              <a:t> exercitation </a:t>
            </a:r>
            <a:r>
              <a:rPr lang="en-US" sz="1200" err="1">
                <a:solidFill>
                  <a:schemeClr val="tx1"/>
                </a:solidFill>
                <a:sym typeface="Futura"/>
              </a:rPr>
              <a:t>ullamco</a:t>
            </a:r>
            <a:endParaRPr lang="en-US" sz="1200">
              <a:solidFill>
                <a:schemeClr val="tx1"/>
              </a:solidFill>
              <a:sym typeface="Futura"/>
            </a:endParaRPr>
          </a:p>
          <a:p>
            <a:pPr algn="ctr">
              <a:spcAft>
                <a:spcPts val="600"/>
              </a:spcAft>
              <a:buClr>
                <a:srgbClr val="000000"/>
              </a:buClr>
            </a:pPr>
            <a:endParaRPr lang="en-US">
              <a:solidFill>
                <a:schemeClr val="tx2"/>
              </a:solidFill>
              <a:sym typeface="Futura"/>
            </a:endParaRPr>
          </a:p>
        </p:txBody>
      </p:sp>
      <p:pic>
        <p:nvPicPr>
          <p:cNvPr id="16" name="Grafik 24">
            <a:extLst>
              <a:ext uri="{FF2B5EF4-FFF2-40B4-BE49-F238E27FC236}">
                <a16:creationId xmlns:a16="http://schemas.microsoft.com/office/drawing/2014/main" id="{83980584-3676-2892-CB97-2A4AB906614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05203" y="1743958"/>
            <a:ext cx="704560" cy="704560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69BE348-DE5D-D253-B1C0-0BB1976FABC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14669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overview, overviews, summaries, icon, icons</a:t>
            </a:r>
          </a:p>
        </p:txBody>
      </p:sp>
    </p:spTree>
    <p:extLst>
      <p:ext uri="{BB962C8B-B14F-4D97-AF65-F5344CB8AC3E}">
        <p14:creationId xmlns:p14="http://schemas.microsoft.com/office/powerpoint/2010/main" val="2788296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