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4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58.xml" ContentType="application/vnd.openxmlformats-officedocument.presentationml.tags+xml"/>
  <Override PartName="/ppt/notesSlides/notesSlide14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07" r:id="rId14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40.xml" Id="rId143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44.vml.rels>&#65279;<?xml version="1.0" encoding="utf-8"?><Relationships xmlns="http://schemas.openxmlformats.org/package/2006/relationships"><Relationship Type="http://schemas.openxmlformats.org/officeDocument/2006/relationships/image" Target="/ppt/media/image93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40.xml.rels>&#65279;<?xml version="1.0" encoding="utf-8"?><Relationships xmlns="http://schemas.openxmlformats.org/package/2006/relationships"><Relationship Type="http://schemas.openxmlformats.org/officeDocument/2006/relationships/slide" Target="/ppt/slides/slide140.xml" Id="rId2" /><Relationship Type="http://schemas.openxmlformats.org/officeDocument/2006/relationships/notesMaster" Target="/ppt/notesMasters/notesMaster1.xml" Id="rId1" /></Relationship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0979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458.xml" Id="rId2" /><Relationship Type="http://schemas.openxmlformats.org/officeDocument/2006/relationships/vmlDrawing" Target="/ppt/drawings/vmlDrawing144.vml" Id="rId1" /><Relationship Type="http://schemas.openxmlformats.org/officeDocument/2006/relationships/image" Target="/ppt/media/image93.emf" Id="rId6" /><Relationship Type="http://schemas.openxmlformats.org/officeDocument/2006/relationships/oleObject" Target="/ppt/embeddings/oleObject144.bin" Id="rId5" /><Relationship Type="http://schemas.openxmlformats.org/officeDocument/2006/relationships/notesSlide" Target="/ppt/notesSlides/notesSlide140.xml" Id="rId4" /></Relationships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DD046E5-6B19-7FAB-CFF6-68853B1D2F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76894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5" name="think-cell 幻灯片" r:id="rId5" imgW="410" imgH="409" progId="TCLayout.ActiveDocument.1">
                  <p:embed/>
                </p:oleObj>
              </mc:Choice>
              <mc:Fallback>
                <p:oleObj name="think-cell 幻灯片" r:id="rId5" imgW="410" imgH="40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D046E5-6B19-7FAB-CFF6-68853B1D2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C6EDD76E-A684-427D-936D-02C8810C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Value chain II</a:t>
            </a:r>
          </a:p>
        </p:txBody>
      </p:sp>
      <p:sp>
        <p:nvSpPr>
          <p:cNvPr id="1051654" name="AutoShape 6"/>
          <p:cNvSpPr>
            <a:spLocks/>
          </p:cNvSpPr>
          <p:nvPr/>
        </p:nvSpPr>
        <p:spPr bwMode="auto">
          <a:xfrm>
            <a:off x="8081106" y="1563583"/>
            <a:ext cx="3739304" cy="4484951"/>
          </a:xfrm>
          <a:prstGeom prst="chevron">
            <a:avLst>
              <a:gd name="adj" fmla="val 19134"/>
            </a:avLst>
          </a:prstGeom>
          <a:solidFill>
            <a:schemeClr val="accent1"/>
          </a:solidFill>
          <a:ln w="63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180000" tIns="108000" rIns="144000" bIns="1080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51655" name="AutoShape 7"/>
          <p:cNvSpPr>
            <a:spLocks/>
          </p:cNvSpPr>
          <p:nvPr/>
        </p:nvSpPr>
        <p:spPr bwMode="auto">
          <a:xfrm>
            <a:off x="407988" y="1557338"/>
            <a:ext cx="2494798" cy="4500562"/>
          </a:xfrm>
          <a:prstGeom prst="homePlate">
            <a:avLst>
              <a:gd name="adj" fmla="val 31116"/>
            </a:avLst>
          </a:prstGeom>
          <a:solidFill>
            <a:schemeClr val="bg2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 lIns="180000" tIns="108000" rIns="144000" bIns="108000" anchor="ctr" anchorCtr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>
                <a:solidFill>
                  <a:schemeClr val="tx2"/>
                </a:solidFill>
                <a:ea typeface="Verdana" pitchFamily="34" charset="0"/>
              </a:rPr>
              <a:t>Text</a:t>
            </a:r>
          </a:p>
        </p:txBody>
      </p:sp>
      <p:sp>
        <p:nvSpPr>
          <p:cNvPr id="1051656" name="Freeform 8"/>
          <p:cNvSpPr>
            <a:spLocks/>
          </p:cNvSpPr>
          <p:nvPr/>
        </p:nvSpPr>
        <p:spPr bwMode="auto">
          <a:xfrm>
            <a:off x="2447792" y="1557338"/>
            <a:ext cx="6017317" cy="213398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3" y="1200"/>
              </a:cxn>
              <a:cxn ang="0">
                <a:pos x="2426" y="1200"/>
              </a:cxn>
              <a:cxn ang="0">
                <a:pos x="2154" y="0"/>
              </a:cxn>
              <a:cxn ang="0">
                <a:pos x="0" y="2"/>
              </a:cxn>
            </a:cxnLst>
            <a:rect l="0" t="0" r="r" b="b"/>
            <a:pathLst>
              <a:path w="2426" h="1200">
                <a:moveTo>
                  <a:pt x="0" y="2"/>
                </a:moveTo>
                <a:lnTo>
                  <a:pt x="283" y="1200"/>
                </a:lnTo>
                <a:lnTo>
                  <a:pt x="2426" y="1200"/>
                </a:lnTo>
                <a:lnTo>
                  <a:pt x="2154" y="0"/>
                </a:lnTo>
                <a:lnTo>
                  <a:pt x="0" y="2"/>
                </a:lnTo>
                <a:close/>
              </a:path>
            </a:pathLst>
          </a:custGeom>
          <a:solidFill>
            <a:schemeClr val="bg1"/>
          </a:solidFill>
          <a:ln w="6350" cap="flat" cmpd="sng">
            <a:solidFill>
              <a:schemeClr val="accent5"/>
            </a:solidFill>
            <a:prstDash val="solid"/>
            <a:round/>
            <a:headEnd/>
            <a:tailEnd/>
          </a:ln>
          <a:effectLst/>
        </p:spPr>
        <p:txBody>
          <a:bodyPr wrap="none" lIns="720000" tIns="108000" rIns="108000" bIns="10800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de-DE" sz="1200">
              <a:solidFill>
                <a:srgbClr val="000000"/>
              </a:solidFill>
            </a:endParaRPr>
          </a:p>
        </p:txBody>
      </p:sp>
      <p:sp>
        <p:nvSpPr>
          <p:cNvPr id="1051657" name="Freeform 9"/>
          <p:cNvSpPr>
            <a:spLocks/>
          </p:cNvSpPr>
          <p:nvPr/>
        </p:nvSpPr>
        <p:spPr bwMode="auto">
          <a:xfrm flipH="1">
            <a:off x="2447792" y="3923918"/>
            <a:ext cx="6017317" cy="213398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83" y="1200"/>
              </a:cxn>
              <a:cxn ang="0">
                <a:pos x="2426" y="1200"/>
              </a:cxn>
              <a:cxn ang="0">
                <a:pos x="2154" y="0"/>
              </a:cxn>
              <a:cxn ang="0">
                <a:pos x="0" y="2"/>
              </a:cxn>
            </a:cxnLst>
            <a:rect l="0" t="0" r="r" b="b"/>
            <a:pathLst>
              <a:path w="2426" h="1200">
                <a:moveTo>
                  <a:pt x="0" y="2"/>
                </a:moveTo>
                <a:lnTo>
                  <a:pt x="283" y="1200"/>
                </a:lnTo>
                <a:lnTo>
                  <a:pt x="2426" y="1200"/>
                </a:lnTo>
                <a:lnTo>
                  <a:pt x="2154" y="0"/>
                </a:lnTo>
                <a:lnTo>
                  <a:pt x="0" y="2"/>
                </a:lnTo>
                <a:close/>
              </a:path>
            </a:pathLst>
          </a:custGeom>
          <a:solidFill>
            <a:schemeClr val="bg1"/>
          </a:solidFill>
          <a:ln w="6350" cap="flat" cmpd="sng">
            <a:solidFill>
              <a:schemeClr val="accent5"/>
            </a:solidFill>
            <a:prstDash val="solid"/>
            <a:round/>
            <a:headEnd/>
            <a:tailEnd/>
          </a:ln>
          <a:effectLst/>
        </p:spPr>
        <p:txBody>
          <a:bodyPr wrap="none" lIns="720000" tIns="108000" rIns="108000" bIns="10800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de-DE" sz="1200">
              <a:solidFill>
                <a:srgbClr val="000000"/>
              </a:solidFill>
            </a:endParaRP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E50FEBF-9547-66E0-7156-D679FDB5617C}"/>
              </a:ext>
            </a:extLst>
          </p:cNvPr>
          <p:cNvSpPr>
            <a:spLocks/>
          </p:cNvSpPr>
          <p:nvPr/>
        </p:nvSpPr>
        <p:spPr bwMode="auto">
          <a:xfrm>
            <a:off x="3265002" y="1557338"/>
            <a:ext cx="4460665" cy="293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10800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2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6659A3-9C84-DF54-35C8-BBF04BC88A91}"/>
              </a:ext>
            </a:extLst>
          </p:cNvPr>
          <p:cNvSpPr>
            <a:spLocks/>
          </p:cNvSpPr>
          <p:nvPr/>
        </p:nvSpPr>
        <p:spPr bwMode="auto">
          <a:xfrm>
            <a:off x="3265002" y="3923918"/>
            <a:ext cx="4460665" cy="293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10800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2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72CC9E1B-2C05-2D6D-128E-6CFEBCB94DE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0027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chains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