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4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59.xml" ContentType="application/vnd.openxmlformats-officedocument.presentationml.tags+xml"/>
  <Override PartName="/ppt/notesSlides/notesSlide14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08" r:id="rId14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41.xml" Id="rId144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5.vml.rels>&#65279;<?xml version="1.0" encoding="utf-8"?><Relationships xmlns="http://schemas.openxmlformats.org/package/2006/relationships"><Relationship Type="http://schemas.openxmlformats.org/officeDocument/2006/relationships/image" Target="/ppt/media/image93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1.xml.rels>&#65279;<?xml version="1.0" encoding="utf-8"?><Relationships xmlns="http://schemas.openxmlformats.org/package/2006/relationships"><Relationship Type="http://schemas.openxmlformats.org/officeDocument/2006/relationships/slide" Target="/ppt/slides/slide141.xml" Id="rId2" /><Relationship Type="http://schemas.openxmlformats.org/officeDocument/2006/relationships/notesMaster" Target="/ppt/notesMasters/notesMaster1.xml" Id="rId1" /></Relationship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375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59.xml" Id="rId2" /><Relationship Type="http://schemas.openxmlformats.org/officeDocument/2006/relationships/vmlDrawing" Target="/ppt/drawings/vmlDrawing145.vml" Id="rId1" /><Relationship Type="http://schemas.openxmlformats.org/officeDocument/2006/relationships/image" Target="/ppt/media/image93.emf" Id="rId6" /><Relationship Type="http://schemas.openxmlformats.org/officeDocument/2006/relationships/oleObject" Target="/ppt/embeddings/oleObject145.bin" Id="rId5" /><Relationship Type="http://schemas.openxmlformats.org/officeDocument/2006/relationships/notesSlide" Target="/ppt/notesSlides/notesSlide141.xml" Id="rId4" /></Relationships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0009964-EEB4-DB4E-3D2A-916C209E086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9686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009964-EEB4-DB4E-3D2A-916C209E0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74" name="AutoShape 2"/>
          <p:cNvSpPr>
            <a:spLocks/>
          </p:cNvSpPr>
          <p:nvPr/>
        </p:nvSpPr>
        <p:spPr bwMode="auto">
          <a:xfrm>
            <a:off x="9369522" y="1563591"/>
            <a:ext cx="2451002" cy="4494310"/>
          </a:xfrm>
          <a:prstGeom prst="chevron">
            <a:avLst>
              <a:gd name="adj" fmla="val 27259"/>
            </a:avLst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0" tIns="108000" rIns="144000" bIns="1080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52675" name="AutoShape 3"/>
          <p:cNvSpPr>
            <a:spLocks/>
          </p:cNvSpPr>
          <p:nvPr/>
        </p:nvSpPr>
        <p:spPr bwMode="auto">
          <a:xfrm>
            <a:off x="407987" y="1557339"/>
            <a:ext cx="2197657" cy="4500561"/>
          </a:xfrm>
          <a:prstGeom prst="homePlate">
            <a:avLst>
              <a:gd name="adj" fmla="val 31106"/>
            </a:avLst>
          </a:prstGeom>
          <a:solidFill>
            <a:schemeClr val="bg2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180000" tIns="108000" rIns="144000" bIns="108000" anchor="ctr" anchorCtr="0"/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altLang="de-DE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1052676" name="Freeform 4"/>
          <p:cNvSpPr>
            <a:spLocks/>
          </p:cNvSpPr>
          <p:nvPr/>
        </p:nvSpPr>
        <p:spPr bwMode="auto">
          <a:xfrm>
            <a:off x="2092925" y="1557340"/>
            <a:ext cx="7455548" cy="12251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" y="682"/>
              </a:cxn>
              <a:cxn ang="0">
                <a:pos x="3362" y="682"/>
              </a:cxn>
              <a:cxn ang="0">
                <a:pos x="3181" y="0"/>
              </a:cxn>
              <a:cxn ang="0">
                <a:pos x="0" y="0"/>
              </a:cxn>
            </a:cxnLst>
            <a:rect l="0" t="0" r="r" b="b"/>
            <a:pathLst>
              <a:path w="3362" h="682">
                <a:moveTo>
                  <a:pt x="0" y="0"/>
                </a:moveTo>
                <a:lnTo>
                  <a:pt x="173" y="682"/>
                </a:lnTo>
                <a:lnTo>
                  <a:pt x="3362" y="682"/>
                </a:lnTo>
                <a:lnTo>
                  <a:pt x="3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accent5"/>
            </a:solidFill>
            <a:prstDash val="solid"/>
            <a:round/>
            <a:headEnd/>
            <a:tailEnd/>
          </a:ln>
          <a:effectLst/>
        </p:spPr>
        <p:txBody>
          <a:bodyPr wrap="none" lIns="7200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52677" name="Freeform 5"/>
          <p:cNvSpPr>
            <a:spLocks/>
          </p:cNvSpPr>
          <p:nvPr/>
        </p:nvSpPr>
        <p:spPr bwMode="auto">
          <a:xfrm rot="10800000" flipH="1">
            <a:off x="2092925" y="4832748"/>
            <a:ext cx="7455548" cy="12251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" y="682"/>
              </a:cxn>
              <a:cxn ang="0">
                <a:pos x="3362" y="682"/>
              </a:cxn>
              <a:cxn ang="0">
                <a:pos x="3181" y="0"/>
              </a:cxn>
              <a:cxn ang="0">
                <a:pos x="0" y="0"/>
              </a:cxn>
            </a:cxnLst>
            <a:rect l="0" t="0" r="r" b="b"/>
            <a:pathLst>
              <a:path w="3362" h="682">
                <a:moveTo>
                  <a:pt x="0" y="0"/>
                </a:moveTo>
                <a:lnTo>
                  <a:pt x="173" y="682"/>
                </a:lnTo>
                <a:lnTo>
                  <a:pt x="3362" y="682"/>
                </a:lnTo>
                <a:lnTo>
                  <a:pt x="3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accent5"/>
            </a:solidFill>
            <a:prstDash val="solid"/>
            <a:round/>
            <a:headEnd/>
            <a:tailEnd/>
          </a:ln>
          <a:effectLst/>
        </p:spPr>
        <p:txBody>
          <a:bodyPr wrap="none" lIns="7200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52678" name="Freeform 6"/>
          <p:cNvSpPr>
            <a:spLocks/>
          </p:cNvSpPr>
          <p:nvPr/>
        </p:nvSpPr>
        <p:spPr bwMode="auto">
          <a:xfrm>
            <a:off x="2533261" y="2951263"/>
            <a:ext cx="7326864" cy="17127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" y="493"/>
              </a:cxn>
              <a:cxn ang="0">
                <a:pos x="0" y="954"/>
              </a:cxn>
              <a:cxn ang="0">
                <a:pos x="3189" y="954"/>
              </a:cxn>
              <a:cxn ang="0">
                <a:pos x="3304" y="469"/>
              </a:cxn>
              <a:cxn ang="0">
                <a:pos x="3181" y="0"/>
              </a:cxn>
              <a:cxn ang="0">
                <a:pos x="0" y="0"/>
              </a:cxn>
            </a:cxnLst>
            <a:rect l="0" t="0" r="r" b="b"/>
            <a:pathLst>
              <a:path w="3304" h="954">
                <a:moveTo>
                  <a:pt x="0" y="0"/>
                </a:moveTo>
                <a:lnTo>
                  <a:pt x="123" y="493"/>
                </a:lnTo>
                <a:lnTo>
                  <a:pt x="0" y="954"/>
                </a:lnTo>
                <a:lnTo>
                  <a:pt x="3189" y="954"/>
                </a:lnTo>
                <a:lnTo>
                  <a:pt x="3304" y="469"/>
                </a:lnTo>
                <a:lnTo>
                  <a:pt x="31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accent5"/>
            </a:solidFill>
            <a:prstDash val="solid"/>
            <a:round/>
            <a:headEnd/>
            <a:tailEnd/>
          </a:ln>
          <a:effectLst/>
        </p:spPr>
        <p:txBody>
          <a:bodyPr wrap="none" lIns="7200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52683" name="Rectangle 11"/>
          <p:cNvSpPr>
            <a:spLocks/>
          </p:cNvSpPr>
          <p:nvPr/>
        </p:nvSpPr>
        <p:spPr bwMode="auto">
          <a:xfrm>
            <a:off x="3377091" y="1557340"/>
            <a:ext cx="4635672" cy="305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10800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52684" name="Rectangle 12"/>
          <p:cNvSpPr>
            <a:spLocks/>
          </p:cNvSpPr>
          <p:nvPr/>
        </p:nvSpPr>
        <p:spPr bwMode="auto">
          <a:xfrm>
            <a:off x="3377091" y="2951263"/>
            <a:ext cx="4635672" cy="305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10800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52685" name="Rectangle 13"/>
          <p:cNvSpPr>
            <a:spLocks/>
          </p:cNvSpPr>
          <p:nvPr/>
        </p:nvSpPr>
        <p:spPr bwMode="auto">
          <a:xfrm>
            <a:off x="3377091" y="4832748"/>
            <a:ext cx="4635672" cy="305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10800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8C4472-9486-9B27-CCD2-1602066E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Value chain III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B1A685FD-E909-94EC-DCBB-64CA9A64E6B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0027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chains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