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4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60.xml" ContentType="application/vnd.openxmlformats-officedocument.presentationml.tags+xml"/>
  <Override PartName="/ppt/notesSlides/notesSlide14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11671" r:id="rId14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42.xml" Id="rId145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6.vml.rels>&#65279;<?xml version="1.0" encoding="utf-8"?><Relationships xmlns="http://schemas.openxmlformats.org/package/2006/relationships"><Relationship Type="http://schemas.openxmlformats.org/officeDocument/2006/relationships/image" Target="/ppt/media/image17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2.xml.rels>&#65279;<?xml version="1.0" encoding="utf-8"?><Relationships xmlns="http://schemas.openxmlformats.org/package/2006/relationships"><Relationship Type="http://schemas.openxmlformats.org/officeDocument/2006/relationships/slide" Target="/ppt/slides/slide142.xml" Id="rId2" /><Relationship Type="http://schemas.openxmlformats.org/officeDocument/2006/relationships/notesMaster" Target="/ppt/notesMasters/notesMaster1.xml" Id="rId1" /></Relationship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5581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460.xml" Id="rId2" /><Relationship Type="http://schemas.openxmlformats.org/officeDocument/2006/relationships/vmlDrawing" Target="/ppt/drawings/vmlDrawing146.vml" Id="rId1" /><Relationship Type="http://schemas.openxmlformats.org/officeDocument/2006/relationships/image" Target="/ppt/media/image174.emf" Id="rId6" /><Relationship Type="http://schemas.openxmlformats.org/officeDocument/2006/relationships/oleObject" Target="/ppt/embeddings/oleObject146.bin" Id="rId5" /><Relationship Type="http://schemas.openxmlformats.org/officeDocument/2006/relationships/notesSlide" Target="/ppt/notesSlides/notesSlide142.xml" Id="rId4" /></Relationships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9798914"/>
              </p:ext>
            </p:extLst>
          </p:nvPr>
        </p:nvGraphicFramePr>
        <p:xfrm>
          <a:off x="1144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3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3A68F988-D469-B896-C666-00011D73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Overlapping processes</a:t>
            </a:r>
          </a:p>
        </p:txBody>
      </p:sp>
      <p:sp>
        <p:nvSpPr>
          <p:cNvPr id="1068034" name="AutoShape 2"/>
          <p:cNvSpPr>
            <a:spLocks/>
          </p:cNvSpPr>
          <p:nvPr/>
        </p:nvSpPr>
        <p:spPr bwMode="auto">
          <a:xfrm rot="5400000" flipV="1">
            <a:off x="-764664" y="2947772"/>
            <a:ext cx="4500561" cy="1719695"/>
          </a:xfrm>
          <a:prstGeom prst="homePlate">
            <a:avLst>
              <a:gd name="adj" fmla="val 1778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36000" rIns="36000" bIns="36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068035" name="AutoShape 3"/>
          <p:cNvSpPr>
            <a:spLocks/>
          </p:cNvSpPr>
          <p:nvPr/>
        </p:nvSpPr>
        <p:spPr bwMode="auto">
          <a:xfrm rot="5400000" flipV="1">
            <a:off x="3863976" y="2947772"/>
            <a:ext cx="4500561" cy="1719695"/>
          </a:xfrm>
          <a:prstGeom prst="homePlate">
            <a:avLst>
              <a:gd name="adj" fmla="val 1778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36000" rIns="36000" bIns="36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068036" name="AutoShape 4"/>
          <p:cNvSpPr>
            <a:spLocks/>
          </p:cNvSpPr>
          <p:nvPr/>
        </p:nvSpPr>
        <p:spPr bwMode="auto">
          <a:xfrm rot="5400000" flipV="1">
            <a:off x="6178296" y="2947772"/>
            <a:ext cx="4500561" cy="1719695"/>
          </a:xfrm>
          <a:prstGeom prst="homePlate">
            <a:avLst>
              <a:gd name="adj" fmla="val 1778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36000" rIns="36000" bIns="36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068037" name="AutoShape 5"/>
          <p:cNvSpPr>
            <a:spLocks/>
          </p:cNvSpPr>
          <p:nvPr/>
        </p:nvSpPr>
        <p:spPr bwMode="auto">
          <a:xfrm rot="5400000" flipV="1">
            <a:off x="8492614" y="2947771"/>
            <a:ext cx="4500562" cy="1719697"/>
          </a:xfrm>
          <a:prstGeom prst="homePlate">
            <a:avLst>
              <a:gd name="adj" fmla="val 1778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36000" rIns="36000" bIns="36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1" name="AutoShape 3"/>
          <p:cNvSpPr>
            <a:spLocks/>
          </p:cNvSpPr>
          <p:nvPr/>
        </p:nvSpPr>
        <p:spPr bwMode="auto">
          <a:xfrm rot="5400000" flipV="1">
            <a:off x="1549657" y="2947772"/>
            <a:ext cx="4500560" cy="1719695"/>
          </a:xfrm>
          <a:prstGeom prst="homePlate">
            <a:avLst>
              <a:gd name="adj" fmla="val 17783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2000" tIns="36000" rIns="36000" bIns="360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200" b="0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068044" name="AutoShape 12"/>
          <p:cNvSpPr>
            <a:spLocks/>
          </p:cNvSpPr>
          <p:nvPr/>
        </p:nvSpPr>
        <p:spPr bwMode="auto">
          <a:xfrm>
            <a:off x="407988" y="2930832"/>
            <a:ext cx="11412537" cy="820273"/>
          </a:xfrm>
          <a:prstGeom prst="homePlate">
            <a:avLst>
              <a:gd name="adj" fmla="val 17769"/>
            </a:avLst>
          </a:prstGeom>
          <a:solidFill>
            <a:srgbClr val="FFFFFF">
              <a:alpha val="74902"/>
            </a:srgbClr>
          </a:solidFill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72000" tIns="0" rIns="36000" bIns="0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068045" name="AutoShape 13"/>
          <p:cNvSpPr>
            <a:spLocks/>
          </p:cNvSpPr>
          <p:nvPr/>
        </p:nvSpPr>
        <p:spPr bwMode="auto">
          <a:xfrm>
            <a:off x="407988" y="3874173"/>
            <a:ext cx="11412537" cy="820273"/>
          </a:xfrm>
          <a:prstGeom prst="homePlate">
            <a:avLst>
              <a:gd name="adj" fmla="val 17769"/>
            </a:avLst>
          </a:prstGeom>
          <a:solidFill>
            <a:srgbClr val="FFFFFF">
              <a:alpha val="74902"/>
            </a:srgbClr>
          </a:solidFill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72000" tIns="0" rIns="36000" bIns="0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 </a:t>
            </a:r>
          </a:p>
        </p:txBody>
      </p:sp>
      <p:sp>
        <p:nvSpPr>
          <p:cNvPr id="1068046" name="AutoShape 14"/>
          <p:cNvSpPr>
            <a:spLocks/>
          </p:cNvSpPr>
          <p:nvPr/>
        </p:nvSpPr>
        <p:spPr bwMode="auto">
          <a:xfrm>
            <a:off x="407988" y="4817515"/>
            <a:ext cx="11412537" cy="820273"/>
          </a:xfrm>
          <a:prstGeom prst="homePlate">
            <a:avLst>
              <a:gd name="adj" fmla="val 17769"/>
            </a:avLst>
          </a:prstGeom>
          <a:solidFill>
            <a:srgbClr val="FFFFFF">
              <a:alpha val="74902"/>
            </a:srgbClr>
          </a:solidFill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72000" tIns="0" rIns="36000" bIns="0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 </a:t>
            </a:r>
          </a:p>
        </p:txBody>
      </p:sp>
      <p:sp>
        <p:nvSpPr>
          <p:cNvPr id="26" name="AutoShape 12"/>
          <p:cNvSpPr>
            <a:spLocks/>
          </p:cNvSpPr>
          <p:nvPr/>
        </p:nvSpPr>
        <p:spPr bwMode="auto">
          <a:xfrm>
            <a:off x="407988" y="1987490"/>
            <a:ext cx="11412537" cy="820273"/>
          </a:xfrm>
          <a:prstGeom prst="homePlate">
            <a:avLst>
              <a:gd name="adj" fmla="val 17769"/>
            </a:avLst>
          </a:prstGeom>
          <a:solidFill>
            <a:srgbClr val="FFFFFF">
              <a:alpha val="74902"/>
            </a:srgbClr>
          </a:solidFill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72000" tIns="0" rIns="36000" bIns="0" anchor="ctr"/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0" name="Rectangle 5"/>
          <p:cNvSpPr>
            <a:spLocks/>
          </p:cNvSpPr>
          <p:nvPr/>
        </p:nvSpPr>
        <p:spPr bwMode="auto">
          <a:xfrm>
            <a:off x="625769" y="1987490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27" name="Rectangle 5"/>
          <p:cNvSpPr>
            <a:spLocks/>
          </p:cNvSpPr>
          <p:nvPr/>
        </p:nvSpPr>
        <p:spPr bwMode="auto">
          <a:xfrm>
            <a:off x="2940089" y="1987490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5254409" y="1987490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29" name="Rectangle 5"/>
          <p:cNvSpPr>
            <a:spLocks/>
          </p:cNvSpPr>
          <p:nvPr/>
        </p:nvSpPr>
        <p:spPr bwMode="auto">
          <a:xfrm>
            <a:off x="7568729" y="1987490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0" name="Rectangle 5"/>
          <p:cNvSpPr>
            <a:spLocks/>
          </p:cNvSpPr>
          <p:nvPr/>
        </p:nvSpPr>
        <p:spPr bwMode="auto">
          <a:xfrm>
            <a:off x="9874901" y="1987490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1" name="Rectangle 5"/>
          <p:cNvSpPr>
            <a:spLocks/>
          </p:cNvSpPr>
          <p:nvPr/>
        </p:nvSpPr>
        <p:spPr bwMode="auto">
          <a:xfrm>
            <a:off x="625769" y="2930832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2" name="Rectangle 5"/>
          <p:cNvSpPr>
            <a:spLocks/>
          </p:cNvSpPr>
          <p:nvPr/>
        </p:nvSpPr>
        <p:spPr bwMode="auto">
          <a:xfrm>
            <a:off x="2940089" y="2930832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3" name="Rectangle 5"/>
          <p:cNvSpPr>
            <a:spLocks/>
          </p:cNvSpPr>
          <p:nvPr/>
        </p:nvSpPr>
        <p:spPr bwMode="auto">
          <a:xfrm>
            <a:off x="5254409" y="2930832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4" name="Rectangle 5"/>
          <p:cNvSpPr>
            <a:spLocks/>
          </p:cNvSpPr>
          <p:nvPr/>
        </p:nvSpPr>
        <p:spPr bwMode="auto">
          <a:xfrm>
            <a:off x="7568729" y="2930832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5" name="Rectangle 5"/>
          <p:cNvSpPr>
            <a:spLocks/>
          </p:cNvSpPr>
          <p:nvPr/>
        </p:nvSpPr>
        <p:spPr bwMode="auto">
          <a:xfrm>
            <a:off x="9874901" y="2930832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6" name="Rectangle 5"/>
          <p:cNvSpPr>
            <a:spLocks/>
          </p:cNvSpPr>
          <p:nvPr/>
        </p:nvSpPr>
        <p:spPr bwMode="auto">
          <a:xfrm>
            <a:off x="625769" y="3874173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7" name="Rectangle 5"/>
          <p:cNvSpPr>
            <a:spLocks/>
          </p:cNvSpPr>
          <p:nvPr/>
        </p:nvSpPr>
        <p:spPr bwMode="auto">
          <a:xfrm>
            <a:off x="2940089" y="3874173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8" name="Rectangle 5"/>
          <p:cNvSpPr>
            <a:spLocks/>
          </p:cNvSpPr>
          <p:nvPr/>
        </p:nvSpPr>
        <p:spPr bwMode="auto">
          <a:xfrm>
            <a:off x="5254409" y="3874173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39" name="Rectangle 5"/>
          <p:cNvSpPr>
            <a:spLocks/>
          </p:cNvSpPr>
          <p:nvPr/>
        </p:nvSpPr>
        <p:spPr bwMode="auto">
          <a:xfrm>
            <a:off x="7568729" y="3874173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40" name="Rectangle 5"/>
          <p:cNvSpPr>
            <a:spLocks/>
          </p:cNvSpPr>
          <p:nvPr/>
        </p:nvSpPr>
        <p:spPr bwMode="auto">
          <a:xfrm>
            <a:off x="9874901" y="3874173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41" name="Rectangle 5"/>
          <p:cNvSpPr>
            <a:spLocks/>
          </p:cNvSpPr>
          <p:nvPr/>
        </p:nvSpPr>
        <p:spPr bwMode="auto">
          <a:xfrm>
            <a:off x="625769" y="4817515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42" name="Rectangle 5"/>
          <p:cNvSpPr>
            <a:spLocks/>
          </p:cNvSpPr>
          <p:nvPr/>
        </p:nvSpPr>
        <p:spPr bwMode="auto">
          <a:xfrm>
            <a:off x="2940089" y="4817515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43" name="Rectangle 5"/>
          <p:cNvSpPr>
            <a:spLocks/>
          </p:cNvSpPr>
          <p:nvPr/>
        </p:nvSpPr>
        <p:spPr bwMode="auto">
          <a:xfrm>
            <a:off x="5254409" y="4817515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44" name="Rectangle 5"/>
          <p:cNvSpPr>
            <a:spLocks/>
          </p:cNvSpPr>
          <p:nvPr/>
        </p:nvSpPr>
        <p:spPr bwMode="auto">
          <a:xfrm>
            <a:off x="7568729" y="4817515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45" name="Rectangle 5"/>
          <p:cNvSpPr>
            <a:spLocks/>
          </p:cNvSpPr>
          <p:nvPr/>
        </p:nvSpPr>
        <p:spPr bwMode="auto">
          <a:xfrm>
            <a:off x="9874901" y="4817515"/>
            <a:ext cx="1719698" cy="82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72000" tIns="72000" rIns="72000" bIns="7200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+mn-ea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6C9E3-3659-49D0-BEF1-548122D223C0}"/>
              </a:ext>
            </a:extLst>
          </p:cNvPr>
          <p:cNvSpPr>
            <a:spLocks/>
          </p:cNvSpPr>
          <p:nvPr/>
        </p:nvSpPr>
        <p:spPr>
          <a:xfrm>
            <a:off x="961691" y="1668566"/>
            <a:ext cx="1047852" cy="3189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7200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Title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(units)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FF4508-9B39-404A-8867-5796BC486C4E}"/>
              </a:ext>
            </a:extLst>
          </p:cNvPr>
          <p:cNvSpPr>
            <a:spLocks/>
          </p:cNvSpPr>
          <p:nvPr/>
        </p:nvSpPr>
        <p:spPr>
          <a:xfrm>
            <a:off x="3276011" y="1668566"/>
            <a:ext cx="1047852" cy="3189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7200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Title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(units)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9B3CB3-CD8B-4212-90B4-B6987E2EC16C}"/>
              </a:ext>
            </a:extLst>
          </p:cNvPr>
          <p:cNvSpPr>
            <a:spLocks/>
          </p:cNvSpPr>
          <p:nvPr/>
        </p:nvSpPr>
        <p:spPr>
          <a:xfrm>
            <a:off x="5590330" y="1668566"/>
            <a:ext cx="1047852" cy="3189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7200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Title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(units)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C70287-8BEC-4C4D-93F6-45D6EEB51C35}"/>
              </a:ext>
            </a:extLst>
          </p:cNvPr>
          <p:cNvSpPr>
            <a:spLocks/>
          </p:cNvSpPr>
          <p:nvPr/>
        </p:nvSpPr>
        <p:spPr>
          <a:xfrm>
            <a:off x="7904651" y="1668566"/>
            <a:ext cx="1047852" cy="3189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7200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Title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(units)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38F2A04-6F66-4876-ACCE-546AA7D7EAC9}"/>
              </a:ext>
            </a:extLst>
          </p:cNvPr>
          <p:cNvSpPr>
            <a:spLocks/>
          </p:cNvSpPr>
          <p:nvPr/>
        </p:nvSpPr>
        <p:spPr>
          <a:xfrm>
            <a:off x="10218968" y="1668566"/>
            <a:ext cx="1047852" cy="3189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7200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Title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(units)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069C36A-DFCA-0B6F-BE40-E46FFE536C5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7882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648124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