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43.xml" ContentType="application/vnd.openxmlformats-officedocument.presentationml.slide+xml"/>
  <Override PartName="/ppt/tags/tag472.xml" ContentType="application/vnd.openxmlformats-officedocument.presentationml.tags+xml"/>
  <Override PartName="/ppt/tags/tag477.xml" ContentType="application/vnd.openxmlformats-officedocument.presentationml.tags+xml"/>
  <Override PartName="/ppt/tags/tag485.xml" ContentType="application/vnd.openxmlformats-officedocument.presentationml.tags+xml"/>
  <Override PartName="/ppt/tags/tag48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66.xml" ContentType="application/vnd.openxmlformats-officedocument.presentationml.tags+xml"/>
  <Override PartName="/ppt/tags/tag471.xml" ContentType="application/vnd.openxmlformats-officedocument.presentationml.tags+xml"/>
  <Override PartName="/ppt/tags/tag476.xml" ContentType="application/vnd.openxmlformats-officedocument.presentationml.tags+xml"/>
  <Override PartName="/ppt/tags/tag484.xml" ContentType="application/vnd.openxmlformats-officedocument.presentationml.tags+xml"/>
  <Override PartName="/ppt/tags/tag492.xml" ContentType="application/vnd.openxmlformats-officedocument.presentationml.tags+xml"/>
  <Override PartName="/ppt/tags/tag461.xml" ContentType="application/vnd.openxmlformats-officedocument.presentationml.tags+xml"/>
  <Override PartName="/ppt/tags/tag475.xml" ContentType="application/vnd.openxmlformats-officedocument.presentationml.tags+xml"/>
  <Override PartName="/ppt/tags/tag479.xml" ContentType="application/vnd.openxmlformats-officedocument.presentationml.tags+xml"/>
  <Override PartName="/ppt/tags/tag488.xml" ContentType="application/vnd.openxmlformats-officedocument.presentationml.tags+xml"/>
  <Override PartName="/ppt/tags/tag465.xml" ContentType="application/vnd.openxmlformats-officedocument.presentationml.tags+xml"/>
  <Override PartName="/ppt/tags/tag470.xml" ContentType="application/vnd.openxmlformats-officedocument.presentationml.tags+xml"/>
  <Override PartName="/ppt/tags/tag483.xml" ContentType="application/vnd.openxmlformats-officedocument.presentationml.tags+xml"/>
  <Override PartName="/ppt/tags/tag491.xml" ContentType="application/vnd.openxmlformats-officedocument.presentationml.tags+xml"/>
  <Override PartName="/ppt/tags/tag464.xml" ContentType="application/vnd.openxmlformats-officedocument.presentationml.tags+xml"/>
  <Override PartName="/ppt/tags/tag474.xml" ContentType="application/vnd.openxmlformats-officedocument.presentationml.tags+xml"/>
  <Override PartName="/ppt/tags/tag482.xml" ContentType="application/vnd.openxmlformats-officedocument.presentationml.tags+xml"/>
  <Override PartName="/ppt/tags/tag487.xml" ContentType="application/vnd.openxmlformats-officedocument.presentationml.tags+xml"/>
  <Override PartName="/ppt/tags/tag469.xml" ContentType="application/vnd.openxmlformats-officedocument.presentationml.tags+xml"/>
  <Override PartName="/ppt/tags/tag478.xml" ContentType="application/vnd.openxmlformats-officedocument.presentationml.tags+xml"/>
  <Override PartName="/ppt/tags/tag490.xml" ContentType="application/vnd.openxmlformats-officedocument.presentationml.tags+xml"/>
  <Override PartName="/ppt/tags/tag463.xml" ContentType="application/vnd.openxmlformats-officedocument.presentationml.tags+xml"/>
  <Override PartName="/ppt/tags/tag468.xml" ContentType="application/vnd.openxmlformats-officedocument.presentationml.tags+xml"/>
  <Override PartName="/ppt/tags/tag473.xml" ContentType="application/vnd.openxmlformats-officedocument.presentationml.tags+xml"/>
  <Override PartName="/ppt/tags/tag481.xml" ContentType="application/vnd.openxmlformats-officedocument.presentationml.tags+xml"/>
  <Override PartName="/ppt/tags/tag486.xml" ContentType="application/vnd.openxmlformats-officedocument.presentationml.tags+xml"/>
  <Override PartName="/ppt/tags/tag489.xml" ContentType="application/vnd.openxmlformats-officedocument.presentationml.tags+xml"/>
  <Override PartName="/ppt/notesSlides/notesSlide143.xml" ContentType="application/vnd.openxmlformats-officedocument.presentationml.notesSlide+xml"/>
  <Override PartName="/ppt/tags/tag467.xml" ContentType="application/vnd.openxmlformats-officedocument.presentationml.tags+xml"/>
  <Override PartName="/ppt/tags/tag462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00" r:id="rId14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43.xml" Id="rId146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3.xml.rels>&#65279;<?xml version="1.0" encoding="utf-8"?><Relationships xmlns="http://schemas.openxmlformats.org/package/2006/relationships"><Relationship Type="http://schemas.openxmlformats.org/officeDocument/2006/relationships/slide" Target="/ppt/slides/slide143.xml" Id="rId2" /><Relationship Type="http://schemas.openxmlformats.org/officeDocument/2006/relationships/notesMaster" Target="/ppt/notesMasters/notesMaster1.xml" Id="rId1" /></Relationship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875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3.xml.rels>&#65279;<?xml version="1.0" encoding="utf-8"?><Relationships xmlns="http://schemas.openxmlformats.org/package/2006/relationships"><Relationship Type="http://schemas.openxmlformats.org/officeDocument/2006/relationships/tags" Target="/ppt/tags/tag472.xml" Id="rId13" /><Relationship Type="http://schemas.openxmlformats.org/officeDocument/2006/relationships/tags" Target="/ppt/tags/tag477.xml" Id="rId18" /><Relationship Type="http://schemas.openxmlformats.org/officeDocument/2006/relationships/tags" Target="/ppt/tags/tag485.xml" Id="rId26" /><Relationship Type="http://schemas.openxmlformats.org/officeDocument/2006/relationships/tags" Target="/ppt/tags/tag480.xml" Id="rId21" /><Relationship Type="http://schemas.openxmlformats.org/officeDocument/2006/relationships/slideLayout" Target="/ppt/slideLayouts/slideLayout5.xml" Id="rId34" /><Relationship Type="http://schemas.openxmlformats.org/officeDocument/2006/relationships/tags" Target="/ppt/tags/tag466.xml" Id="rId7" /><Relationship Type="http://schemas.openxmlformats.org/officeDocument/2006/relationships/tags" Target="/ppt/tags/tag471.xml" Id="rId12" /><Relationship Type="http://schemas.openxmlformats.org/officeDocument/2006/relationships/tags" Target="/ppt/tags/tag476.xml" Id="rId17" /><Relationship Type="http://schemas.openxmlformats.org/officeDocument/2006/relationships/tags" Target="/ppt/tags/tag484.xml" Id="rId25" /><Relationship Type="http://schemas.openxmlformats.org/officeDocument/2006/relationships/tags" Target="/ppt/tags/tag492.xml" Id="rId33" /><Relationship Type="http://schemas.openxmlformats.org/officeDocument/2006/relationships/tags" Target="/ppt/tags/tag461.xml" Id="rId2" /><Relationship Type="http://schemas.openxmlformats.org/officeDocument/2006/relationships/tags" Target="/ppt/tags/tag475.xml" Id="rId16" /><Relationship Type="http://schemas.openxmlformats.org/officeDocument/2006/relationships/tags" Target="/ppt/tags/tag479.xml" Id="rId20" /><Relationship Type="http://schemas.openxmlformats.org/officeDocument/2006/relationships/tags" Target="/ppt/tags/tag488.xml" Id="rId29" /><Relationship Type="http://schemas.openxmlformats.org/officeDocument/2006/relationships/vmlDrawing" Target="/ppt/drawings/vmlDrawing147.vml" Id="rId1" /><Relationship Type="http://schemas.openxmlformats.org/officeDocument/2006/relationships/tags" Target="/ppt/tags/tag465.xml" Id="rId6" /><Relationship Type="http://schemas.openxmlformats.org/officeDocument/2006/relationships/tags" Target="/ppt/tags/tag470.xml" Id="rId11" /><Relationship Type="http://schemas.openxmlformats.org/officeDocument/2006/relationships/tags" Target="/ppt/tags/tag483.xml" Id="rId24" /><Relationship Type="http://schemas.openxmlformats.org/officeDocument/2006/relationships/tags" Target="/ppt/tags/tag491.xml" Id="rId32" /><Relationship Type="http://schemas.openxmlformats.org/officeDocument/2006/relationships/image" Target="/ppt/media/image4.emf" Id="rId37" /><Relationship Type="http://schemas.openxmlformats.org/officeDocument/2006/relationships/tags" Target="/ppt/tags/tag464.xml" Id="rId5" /><Relationship Type="http://schemas.openxmlformats.org/officeDocument/2006/relationships/tags" Target="/ppt/tags/tag474.xml" Id="rId15" /><Relationship Type="http://schemas.openxmlformats.org/officeDocument/2006/relationships/tags" Target="/ppt/tags/tag482.xml" Id="rId23" /><Relationship Type="http://schemas.openxmlformats.org/officeDocument/2006/relationships/tags" Target="/ppt/tags/tag487.xml" Id="rId28" /><Relationship Type="http://schemas.openxmlformats.org/officeDocument/2006/relationships/oleObject" Target="/ppt/embeddings/oleObject147.bin" Id="rId36" /><Relationship Type="http://schemas.openxmlformats.org/officeDocument/2006/relationships/tags" Target="/ppt/tags/tag469.xml" Id="rId10" /><Relationship Type="http://schemas.openxmlformats.org/officeDocument/2006/relationships/tags" Target="/ppt/tags/tag478.xml" Id="rId19" /><Relationship Type="http://schemas.openxmlformats.org/officeDocument/2006/relationships/tags" Target="/ppt/tags/tag490.xml" Id="rId31" /><Relationship Type="http://schemas.openxmlformats.org/officeDocument/2006/relationships/tags" Target="/ppt/tags/tag463.xml" Id="rId4" /><Relationship Type="http://schemas.openxmlformats.org/officeDocument/2006/relationships/tags" Target="/ppt/tags/tag468.xml" Id="rId9" /><Relationship Type="http://schemas.openxmlformats.org/officeDocument/2006/relationships/tags" Target="/ppt/tags/tag473.xml" Id="rId14" /><Relationship Type="http://schemas.openxmlformats.org/officeDocument/2006/relationships/tags" Target="/ppt/tags/tag481.xml" Id="rId22" /><Relationship Type="http://schemas.openxmlformats.org/officeDocument/2006/relationships/tags" Target="/ppt/tags/tag486.xml" Id="rId27" /><Relationship Type="http://schemas.openxmlformats.org/officeDocument/2006/relationships/tags" Target="/ppt/tags/tag489.xml" Id="rId30" /><Relationship Type="http://schemas.openxmlformats.org/officeDocument/2006/relationships/notesSlide" Target="/ppt/notesSlides/notesSlide143.xml" Id="rId35" /><Relationship Type="http://schemas.openxmlformats.org/officeDocument/2006/relationships/tags" Target="/ppt/tags/tag467.xml" Id="rId8" /><Relationship Type="http://schemas.openxmlformats.org/officeDocument/2006/relationships/tags" Target="/ppt/tags/tag462.xml" Id="rId3" /></Relationships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2127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7" name="think-cell 幻灯片" r:id="rId36" imgW="349" imgH="350" progId="TCLayout.ActiveDocument.1">
                  <p:embed/>
                </p:oleObj>
              </mc:Choice>
              <mc:Fallback>
                <p:oleObj name="think-cell 幻灯片" r:id="rId3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Customer journey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D47A993-9F04-533F-7149-4D9A61C6F13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 rot="16200000">
            <a:off x="286027" y="5181614"/>
            <a:ext cx="795518" cy="52322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Voice of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CB26AA-6355-A94D-E7B5-3FB77BF683C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0" y="2384078"/>
            <a:ext cx="12192000" cy="25685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6" name="Gerader Verbinder 49">
            <a:extLst>
              <a:ext uri="{FF2B5EF4-FFF2-40B4-BE49-F238E27FC236}">
                <a16:creationId xmlns:a16="http://schemas.microsoft.com/office/drawing/2014/main" id="{E0068C4A-31FB-6D29-A3C0-351423AE1012}"/>
              </a:ext>
            </a:extLst>
          </p:cNvPr>
          <p:cNvCxnSpPr>
            <a:cxnSpLocks/>
          </p:cNvCxnSpPr>
          <p:nvPr/>
        </p:nvCxnSpPr>
        <p:spPr>
          <a:xfrm>
            <a:off x="0" y="3240259"/>
            <a:ext cx="12192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50">
            <a:extLst>
              <a:ext uri="{FF2B5EF4-FFF2-40B4-BE49-F238E27FC236}">
                <a16:creationId xmlns:a16="http://schemas.microsoft.com/office/drawing/2014/main" id="{DB1670BA-F359-C3A3-8153-474D00B0EDB3}"/>
              </a:ext>
            </a:extLst>
          </p:cNvPr>
          <p:cNvCxnSpPr>
            <a:cxnSpLocks/>
          </p:cNvCxnSpPr>
          <p:nvPr/>
        </p:nvCxnSpPr>
        <p:spPr>
          <a:xfrm>
            <a:off x="0" y="4096440"/>
            <a:ext cx="12192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6">
            <a:extLst>
              <a:ext uri="{FF2B5EF4-FFF2-40B4-BE49-F238E27FC236}">
                <a16:creationId xmlns:a16="http://schemas.microsoft.com/office/drawing/2014/main" id="{0776AF0A-DCA4-D46C-1F8A-552A80A3641E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 rot="10800000">
            <a:off x="422174" y="4309079"/>
            <a:ext cx="426140" cy="424887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60929F8C-F615-63A9-2567-B68A41040DB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422174" y="2600142"/>
            <a:ext cx="426140" cy="424887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327ADF-2461-DD02-7D0A-B4D1DEE48E4B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191928" y="2610821"/>
            <a:ext cx="10617374" cy="2121293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54111"/>
              <a:gd name="connsiteX1" fmla="*/ 2960598 w 18356231"/>
              <a:gd name="connsiteY1" fmla="*/ 681242 h 4254111"/>
              <a:gd name="connsiteX2" fmla="*/ 5800881 w 18356231"/>
              <a:gd name="connsiteY2" fmla="*/ 3302467 h 4254111"/>
              <a:gd name="connsiteX3" fmla="*/ 9749728 w 18356231"/>
              <a:gd name="connsiteY3" fmla="*/ 120322 h 4254111"/>
              <a:gd name="connsiteX4" fmla="*/ 11230857 w 18356231"/>
              <a:gd name="connsiteY4" fmla="*/ 3109133 h 4254111"/>
              <a:gd name="connsiteX5" fmla="*/ 14526679 w 18356231"/>
              <a:gd name="connsiteY5" fmla="*/ 4030170 h 4254111"/>
              <a:gd name="connsiteX6" fmla="*/ 15924833 w 18356231"/>
              <a:gd name="connsiteY6" fmla="*/ 1259588 h 4254111"/>
              <a:gd name="connsiteX7" fmla="*/ 18356040 w 18356231"/>
              <a:gd name="connsiteY7" fmla="*/ 6 h 4254111"/>
              <a:gd name="connsiteX0" fmla="*/ 0 w 18356231"/>
              <a:gd name="connsiteY0" fmla="*/ 4242590 h 4242589"/>
              <a:gd name="connsiteX1" fmla="*/ 2960598 w 18356231"/>
              <a:gd name="connsiteY1" fmla="*/ 681242 h 4242589"/>
              <a:gd name="connsiteX2" fmla="*/ 5800881 w 18356231"/>
              <a:gd name="connsiteY2" fmla="*/ 3302467 h 4242589"/>
              <a:gd name="connsiteX3" fmla="*/ 9749728 w 18356231"/>
              <a:gd name="connsiteY3" fmla="*/ 120322 h 4242589"/>
              <a:gd name="connsiteX4" fmla="*/ 11230857 w 18356231"/>
              <a:gd name="connsiteY4" fmla="*/ 3109133 h 4242589"/>
              <a:gd name="connsiteX5" fmla="*/ 14526679 w 18356231"/>
              <a:gd name="connsiteY5" fmla="*/ 4030170 h 4242589"/>
              <a:gd name="connsiteX6" fmla="*/ 15924833 w 18356231"/>
              <a:gd name="connsiteY6" fmla="*/ 1259588 h 4242589"/>
              <a:gd name="connsiteX7" fmla="*/ 18356040 w 18356231"/>
              <a:gd name="connsiteY7" fmla="*/ 6 h 4242589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1230857 w 18356041"/>
              <a:gd name="connsiteY4" fmla="*/ 3109127 h 4242585"/>
              <a:gd name="connsiteX5" fmla="*/ 14526679 w 18356041"/>
              <a:gd name="connsiteY5" fmla="*/ 4030164 h 4242585"/>
              <a:gd name="connsiteX6" fmla="*/ 15924833 w 18356041"/>
              <a:gd name="connsiteY6" fmla="*/ 1259582 h 4242585"/>
              <a:gd name="connsiteX7" fmla="*/ 18356040 w 18356041"/>
              <a:gd name="connsiteY7" fmla="*/ 0 h 424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6041" h="4242585">
                <a:moveTo>
                  <a:pt x="0" y="4242584"/>
                </a:moveTo>
                <a:cubicBezTo>
                  <a:pt x="187501" y="3955867"/>
                  <a:pt x="1993785" y="837923"/>
                  <a:pt x="2960598" y="681236"/>
                </a:cubicBezTo>
                <a:cubicBezTo>
                  <a:pt x="3927411" y="524549"/>
                  <a:pt x="4669359" y="3395948"/>
                  <a:pt x="5800881" y="3302461"/>
                </a:cubicBezTo>
                <a:cubicBezTo>
                  <a:pt x="6932403" y="3208974"/>
                  <a:pt x="8844732" y="152538"/>
                  <a:pt x="9749728" y="120316"/>
                </a:cubicBezTo>
                <a:cubicBezTo>
                  <a:pt x="10654724" y="88094"/>
                  <a:pt x="10434699" y="2457486"/>
                  <a:pt x="11230857" y="3109127"/>
                </a:cubicBezTo>
                <a:cubicBezTo>
                  <a:pt x="12027015" y="3760768"/>
                  <a:pt x="13744350" y="4338422"/>
                  <a:pt x="14526679" y="4030164"/>
                </a:cubicBezTo>
                <a:cubicBezTo>
                  <a:pt x="15309008" y="3721907"/>
                  <a:pt x="15286606" y="1931276"/>
                  <a:pt x="15924833" y="1259582"/>
                </a:cubicBezTo>
                <a:cubicBezTo>
                  <a:pt x="16563060" y="587888"/>
                  <a:pt x="18031868" y="121508"/>
                  <a:pt x="18356040" y="0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Oval 107">
            <a:extLst>
              <a:ext uri="{FF2B5EF4-FFF2-40B4-BE49-F238E27FC236}">
                <a16:creationId xmlns:a16="http://schemas.microsoft.com/office/drawing/2014/main" id="{7399EFB6-8163-783A-2128-8CBC78F93609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1287902" y="4408450"/>
            <a:ext cx="154800" cy="154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Oval 108">
            <a:extLst>
              <a:ext uri="{FF2B5EF4-FFF2-40B4-BE49-F238E27FC236}">
                <a16:creationId xmlns:a16="http://schemas.microsoft.com/office/drawing/2014/main" id="{AE40BC3F-0553-9222-E8E8-FBF34FDDDEA7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161630" y="3338877"/>
            <a:ext cx="154800" cy="154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5" name="Oval 109">
            <a:extLst>
              <a:ext uri="{FF2B5EF4-FFF2-40B4-BE49-F238E27FC236}">
                <a16:creationId xmlns:a16="http://schemas.microsoft.com/office/drawing/2014/main" id="{4F675284-F244-79D3-E653-061CD1C5404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3577333" y="3479251"/>
            <a:ext cx="154800" cy="154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6" name="Oval 110">
            <a:extLst>
              <a:ext uri="{FF2B5EF4-FFF2-40B4-BE49-F238E27FC236}">
                <a16:creationId xmlns:a16="http://schemas.microsoft.com/office/drawing/2014/main" id="{2686BAC8-123A-28F0-7E89-D8CD6C2F33F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4163778" y="4103685"/>
            <a:ext cx="154800" cy="154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7" name="Oval 111">
            <a:extLst>
              <a:ext uri="{FF2B5EF4-FFF2-40B4-BE49-F238E27FC236}">
                <a16:creationId xmlns:a16="http://schemas.microsoft.com/office/drawing/2014/main" id="{4636A46E-717F-A126-B931-A8EE74F5935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4996033" y="3928707"/>
            <a:ext cx="154800" cy="154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8" name="Oval 112">
            <a:extLst>
              <a:ext uri="{FF2B5EF4-FFF2-40B4-BE49-F238E27FC236}">
                <a16:creationId xmlns:a16="http://schemas.microsoft.com/office/drawing/2014/main" id="{A4F101D1-BD8F-D90A-667B-17FEC1DBE179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934914" y="3115548"/>
            <a:ext cx="154800" cy="154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9" name="Oval 113">
            <a:extLst>
              <a:ext uri="{FF2B5EF4-FFF2-40B4-BE49-F238E27FC236}">
                <a16:creationId xmlns:a16="http://schemas.microsoft.com/office/drawing/2014/main" id="{A507920C-C30D-9F75-BA2E-2F93B74DE61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6866309" y="2619319"/>
            <a:ext cx="154800" cy="154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0" name="Oval 114">
            <a:extLst>
              <a:ext uri="{FF2B5EF4-FFF2-40B4-BE49-F238E27FC236}">
                <a16:creationId xmlns:a16="http://schemas.microsoft.com/office/drawing/2014/main" id="{C9630EF7-D3F5-CAC8-54B6-92859432B19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7366321" y="3748210"/>
            <a:ext cx="154800" cy="154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1" name="Oval 115">
            <a:extLst>
              <a:ext uri="{FF2B5EF4-FFF2-40B4-BE49-F238E27FC236}">
                <a16:creationId xmlns:a16="http://schemas.microsoft.com/office/drawing/2014/main" id="{BF82C2DF-1BD8-5ABD-0564-C4D7AC216DB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8006411" y="4317384"/>
            <a:ext cx="154800" cy="154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2" name="Oval 116">
            <a:extLst>
              <a:ext uri="{FF2B5EF4-FFF2-40B4-BE49-F238E27FC236}">
                <a16:creationId xmlns:a16="http://schemas.microsoft.com/office/drawing/2014/main" id="{52DCCB41-42E1-9432-F9F5-27E6B6210AE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9057382" y="4593024"/>
            <a:ext cx="154800" cy="154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3" name="Oval 117">
            <a:extLst>
              <a:ext uri="{FF2B5EF4-FFF2-40B4-BE49-F238E27FC236}">
                <a16:creationId xmlns:a16="http://schemas.microsoft.com/office/drawing/2014/main" id="{1405E6AD-977C-D964-B73B-9BB97C47E392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9812578" y="4241176"/>
            <a:ext cx="154800" cy="154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4" name="Oval 118">
            <a:extLst>
              <a:ext uri="{FF2B5EF4-FFF2-40B4-BE49-F238E27FC236}">
                <a16:creationId xmlns:a16="http://schemas.microsoft.com/office/drawing/2014/main" id="{9EB3815E-CA56-B647-1131-3CBCB3854BF2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>
          <a:xfrm>
            <a:off x="10230324" y="3247383"/>
            <a:ext cx="154800" cy="154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5" name="Oval 119">
            <a:extLst>
              <a:ext uri="{FF2B5EF4-FFF2-40B4-BE49-F238E27FC236}">
                <a16:creationId xmlns:a16="http://schemas.microsoft.com/office/drawing/2014/main" id="{B5F17252-B638-CC33-B840-DC7209CACF5C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11456703" y="2619318"/>
            <a:ext cx="154800" cy="154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6F514B5-9147-7EC3-BEFB-70810F95C68A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1507495" y="4393153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BFBF123-AB76-C840-6D67-8FD5DF44A6E6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3803327" y="3463955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87E58C0-0C52-AB56-033B-76B6B714BE4B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5284691" y="3913410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7726547-EE85-B09C-AF7E-4E3F23423157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7116953" y="2604024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A9C176F-06A8-A395-6F00-DB13DCA89E86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7578838" y="3732914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24CA45F-9BAA-04BF-521E-3D05A1868F18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10020299" y="4225880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409A180-FFB5-6587-EDDD-DE3C0F2C6E09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10459867" y="3304007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5AC7C81-FC53-DB6C-DF24-08326D275359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1320166" y="3323581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689F6A8-E0C5-1BFE-1C38-21BD95077E15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3301938" y="4088390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5970A9C-08B6-AF08-1A6E-149D3F10F558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5142417" y="2997511"/>
            <a:ext cx="741165" cy="184666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61E8D08-E78B-23ED-9164-325426D5AD17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7187174" y="4302089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0314A8A-6007-FD9F-BD5A-E3ADBB287BD3}"/>
              </a:ext>
            </a:extLst>
          </p:cNvPr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8764199" y="4362948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D04938C-5020-31B3-EB51-61E1D2529B19}"/>
              </a:ext>
            </a:extLst>
          </p:cNvPr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10674507" y="2489723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9" name="Inhaltsplatzhalter 2">
            <a:extLst>
              <a:ext uri="{FF2B5EF4-FFF2-40B4-BE49-F238E27FC236}">
                <a16:creationId xmlns:a16="http://schemas.microsoft.com/office/drawing/2014/main" id="{3E043E73-C2B5-4E45-E456-BC991627A77B}"/>
              </a:ext>
            </a:extLst>
          </p:cNvPr>
          <p:cNvSpPr txBox="1">
            <a:spLocks/>
          </p:cNvSpPr>
          <p:nvPr/>
        </p:nvSpPr>
        <p:spPr>
          <a:xfrm>
            <a:off x="1191928" y="1566350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0" name="Inhaltsplatzhalter 2">
            <a:extLst>
              <a:ext uri="{FF2B5EF4-FFF2-40B4-BE49-F238E27FC236}">
                <a16:creationId xmlns:a16="http://schemas.microsoft.com/office/drawing/2014/main" id="{3BC4E8BB-72A6-72F9-7562-65168A933A85}"/>
              </a:ext>
            </a:extLst>
          </p:cNvPr>
          <p:cNvSpPr txBox="1">
            <a:spLocks/>
          </p:cNvSpPr>
          <p:nvPr/>
        </p:nvSpPr>
        <p:spPr>
          <a:xfrm>
            <a:off x="3936271" y="1566350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4F134A80-CE0E-1AC2-CD93-0A9BF29E632D}"/>
              </a:ext>
            </a:extLst>
          </p:cNvPr>
          <p:cNvSpPr txBox="1">
            <a:spLocks/>
          </p:cNvSpPr>
          <p:nvPr/>
        </p:nvSpPr>
        <p:spPr>
          <a:xfrm>
            <a:off x="6680615" y="1566350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F08950A1-E7E7-7296-8C8F-49407A89D00B}"/>
              </a:ext>
            </a:extLst>
          </p:cNvPr>
          <p:cNvSpPr txBox="1">
            <a:spLocks/>
          </p:cNvSpPr>
          <p:nvPr/>
        </p:nvSpPr>
        <p:spPr>
          <a:xfrm>
            <a:off x="9424958" y="1566350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BEAEFBF-C2EE-D455-4910-576630FC2713}"/>
              </a:ext>
            </a:extLst>
          </p:cNvPr>
          <p:cNvSpPr txBox="1">
            <a:spLocks/>
          </p:cNvSpPr>
          <p:nvPr/>
        </p:nvSpPr>
        <p:spPr>
          <a:xfrm>
            <a:off x="1191928" y="5076876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D59DEA93-07A4-E411-9BD8-EB425E46D2F6}"/>
              </a:ext>
            </a:extLst>
          </p:cNvPr>
          <p:cNvSpPr txBox="1">
            <a:spLocks/>
          </p:cNvSpPr>
          <p:nvPr/>
        </p:nvSpPr>
        <p:spPr>
          <a:xfrm>
            <a:off x="3936271" y="5076876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67FFBB41-BE6A-11F5-2512-4D464F5522CF}"/>
              </a:ext>
            </a:extLst>
          </p:cNvPr>
          <p:cNvSpPr txBox="1">
            <a:spLocks/>
          </p:cNvSpPr>
          <p:nvPr/>
        </p:nvSpPr>
        <p:spPr>
          <a:xfrm>
            <a:off x="6680615" y="5076876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04AB17BB-4EC3-8CD5-4F72-45AC30F53C53}"/>
              </a:ext>
            </a:extLst>
          </p:cNvPr>
          <p:cNvSpPr txBox="1">
            <a:spLocks/>
          </p:cNvSpPr>
          <p:nvPr/>
        </p:nvSpPr>
        <p:spPr>
          <a:xfrm>
            <a:off x="9424958" y="5076876"/>
            <a:ext cx="2384343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4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E4CE01EA-E1F5-E5E5-3537-4D76F6EB555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94471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journeys, process, processes, customers</a:t>
            </a:r>
          </a:p>
        </p:txBody>
      </p:sp>
    </p:spTree>
    <p:extLst>
      <p:ext uri="{BB962C8B-B14F-4D97-AF65-F5344CB8AC3E}">
        <p14:creationId xmlns:p14="http://schemas.microsoft.com/office/powerpoint/2010/main" val="2843477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