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45.xml" ContentType="application/vnd.openxmlformats-officedocument.presentationml.slide+xml"/>
  <Override PartName="/ppt/tags/tag523.xml" ContentType="application/vnd.openxmlformats-officedocument.presentationml.tags+xml"/>
  <Override PartName="/ppt/notesSlides/notesSlide145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3" r:id="rId14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45.xml" Id="rId148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5.xml.rels>&#65279;<?xml version="1.0" encoding="utf-8"?><Relationships xmlns="http://schemas.openxmlformats.org/package/2006/relationships"><Relationship Type="http://schemas.openxmlformats.org/officeDocument/2006/relationships/slide" Target="/ppt/slides/slide145.xml" Id="rId2" /><Relationship Type="http://schemas.openxmlformats.org/officeDocument/2006/relationships/notesMaster" Target="/ppt/notesMasters/notesMaster1.xml" Id="rId1" /></Relationship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915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23.xml" Id="rId2" /><Relationship Type="http://schemas.openxmlformats.org/officeDocument/2006/relationships/vmlDrawing" Target="/ppt/drawings/vmlDrawing14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49.bin" Id="rId5" /><Relationship Type="http://schemas.openxmlformats.org/officeDocument/2006/relationships/notesSlide" Target="/ppt/notesSlides/notesSlide145.xml" Id="rId4" /></Relationships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5114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Plan</a:t>
            </a:r>
          </a:p>
        </p:txBody>
      </p:sp>
      <p:sp>
        <p:nvSpPr>
          <p:cNvPr id="3" name="Rechteck 8">
            <a:extLst>
              <a:ext uri="{FF2B5EF4-FFF2-40B4-BE49-F238E27FC236}">
                <a16:creationId xmlns:a16="http://schemas.microsoft.com/office/drawing/2014/main" id="{9D80831E-BFC5-1829-D2BD-8319EAA5D92A}"/>
              </a:ext>
            </a:extLst>
          </p:cNvPr>
          <p:cNvSpPr>
            <a:spLocks/>
          </p:cNvSpPr>
          <p:nvPr/>
        </p:nvSpPr>
        <p:spPr>
          <a:xfrm>
            <a:off x="403199" y="3038964"/>
            <a:ext cx="3565207" cy="1537308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5380DF7-4AF7-21C8-7DE9-A81832BACF91}"/>
              </a:ext>
            </a:extLst>
          </p:cNvPr>
          <p:cNvSpPr>
            <a:spLocks/>
          </p:cNvSpPr>
          <p:nvPr/>
        </p:nvSpPr>
        <p:spPr>
          <a:xfrm>
            <a:off x="4329259" y="1557337"/>
            <a:ext cx="3565207" cy="1537308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br>
              <a:rPr lang="en-US" sz="1400">
                <a:solidFill>
                  <a:srgbClr val="000000"/>
                </a:solidFill>
                <a:sym typeface="Futura"/>
              </a:rPr>
            </a:b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25" name="Rechteck 10">
            <a:extLst>
              <a:ext uri="{FF2B5EF4-FFF2-40B4-BE49-F238E27FC236}">
                <a16:creationId xmlns:a16="http://schemas.microsoft.com/office/drawing/2014/main" id="{7BF776C4-DA1C-36FD-6D9A-D1AB6BC92CD3}"/>
              </a:ext>
            </a:extLst>
          </p:cNvPr>
          <p:cNvSpPr>
            <a:spLocks/>
          </p:cNvSpPr>
          <p:nvPr/>
        </p:nvSpPr>
        <p:spPr>
          <a:xfrm>
            <a:off x="8255317" y="3038964"/>
            <a:ext cx="3565207" cy="1537308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26" name="Rechteck 11">
            <a:extLst>
              <a:ext uri="{FF2B5EF4-FFF2-40B4-BE49-F238E27FC236}">
                <a16:creationId xmlns:a16="http://schemas.microsoft.com/office/drawing/2014/main" id="{6FB06FFE-D207-0C10-3B2D-3D1E0A956A8A}"/>
              </a:ext>
            </a:extLst>
          </p:cNvPr>
          <p:cNvSpPr>
            <a:spLocks/>
          </p:cNvSpPr>
          <p:nvPr/>
        </p:nvSpPr>
        <p:spPr>
          <a:xfrm>
            <a:off x="4329259" y="4520592"/>
            <a:ext cx="3565207" cy="1537308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27" name="Freihandform: Form 3">
            <a:extLst>
              <a:ext uri="{FF2B5EF4-FFF2-40B4-BE49-F238E27FC236}">
                <a16:creationId xmlns:a16="http://schemas.microsoft.com/office/drawing/2014/main" id="{1180E21C-F1BE-E9D9-C360-C7BA794CD4CF}"/>
              </a:ext>
            </a:extLst>
          </p:cNvPr>
          <p:cNvSpPr>
            <a:spLocks/>
          </p:cNvSpPr>
          <p:nvPr/>
        </p:nvSpPr>
        <p:spPr>
          <a:xfrm>
            <a:off x="8255317" y="2164489"/>
            <a:ext cx="692839" cy="638846"/>
          </a:xfrm>
          <a:custGeom>
            <a:avLst/>
            <a:gdLst>
              <a:gd name="connsiteX0" fmla="*/ 0 w 657546"/>
              <a:gd name="connsiteY0" fmla="*/ 0 h 513708"/>
              <a:gd name="connsiteX1" fmla="*/ 657546 w 657546"/>
              <a:gd name="connsiteY1" fmla="*/ 0 h 513708"/>
              <a:gd name="connsiteX2" fmla="*/ 657546 w 65754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546" h="513708">
                <a:moveTo>
                  <a:pt x="0" y="0"/>
                </a:moveTo>
                <a:lnTo>
                  <a:pt x="657546" y="0"/>
                </a:lnTo>
                <a:lnTo>
                  <a:pt x="657546" y="513708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ihandform: Form 12">
            <a:extLst>
              <a:ext uri="{FF2B5EF4-FFF2-40B4-BE49-F238E27FC236}">
                <a16:creationId xmlns:a16="http://schemas.microsoft.com/office/drawing/2014/main" id="{69B49F83-EBB3-77A7-C31A-B8B961BCD299}"/>
              </a:ext>
            </a:extLst>
          </p:cNvPr>
          <p:cNvSpPr>
            <a:spLocks/>
          </p:cNvSpPr>
          <p:nvPr/>
        </p:nvSpPr>
        <p:spPr>
          <a:xfrm rot="5400000">
            <a:off x="8280939" y="4734384"/>
            <a:ext cx="640167" cy="691409"/>
          </a:xfrm>
          <a:custGeom>
            <a:avLst/>
            <a:gdLst>
              <a:gd name="connsiteX0" fmla="*/ 0 w 657546"/>
              <a:gd name="connsiteY0" fmla="*/ 0 h 513708"/>
              <a:gd name="connsiteX1" fmla="*/ 657546 w 657546"/>
              <a:gd name="connsiteY1" fmla="*/ 0 h 513708"/>
              <a:gd name="connsiteX2" fmla="*/ 657546 w 65754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546" h="513708">
                <a:moveTo>
                  <a:pt x="0" y="0"/>
                </a:moveTo>
                <a:lnTo>
                  <a:pt x="657546" y="0"/>
                </a:lnTo>
                <a:lnTo>
                  <a:pt x="657546" y="513708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ihandform: Form 14">
            <a:extLst>
              <a:ext uri="{FF2B5EF4-FFF2-40B4-BE49-F238E27FC236}">
                <a16:creationId xmlns:a16="http://schemas.microsoft.com/office/drawing/2014/main" id="{14EC81DF-339C-F031-B9F7-CA9650218F2A}"/>
              </a:ext>
            </a:extLst>
          </p:cNvPr>
          <p:cNvSpPr>
            <a:spLocks/>
          </p:cNvSpPr>
          <p:nvPr/>
        </p:nvSpPr>
        <p:spPr>
          <a:xfrm flipH="1">
            <a:off x="3275566" y="2164489"/>
            <a:ext cx="692839" cy="638846"/>
          </a:xfrm>
          <a:custGeom>
            <a:avLst/>
            <a:gdLst>
              <a:gd name="connsiteX0" fmla="*/ 0 w 657546"/>
              <a:gd name="connsiteY0" fmla="*/ 0 h 513708"/>
              <a:gd name="connsiteX1" fmla="*/ 657546 w 657546"/>
              <a:gd name="connsiteY1" fmla="*/ 0 h 513708"/>
              <a:gd name="connsiteX2" fmla="*/ 657546 w 65754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546" h="513708">
                <a:moveTo>
                  <a:pt x="0" y="0"/>
                </a:moveTo>
                <a:lnTo>
                  <a:pt x="657546" y="0"/>
                </a:lnTo>
                <a:lnTo>
                  <a:pt x="657546" y="513708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: Form 15">
            <a:extLst>
              <a:ext uri="{FF2B5EF4-FFF2-40B4-BE49-F238E27FC236}">
                <a16:creationId xmlns:a16="http://schemas.microsoft.com/office/drawing/2014/main" id="{703433A0-1A57-E332-9667-0044513A3E4D}"/>
              </a:ext>
            </a:extLst>
          </p:cNvPr>
          <p:cNvSpPr>
            <a:spLocks/>
          </p:cNvSpPr>
          <p:nvPr/>
        </p:nvSpPr>
        <p:spPr>
          <a:xfrm rot="16200000" flipH="1">
            <a:off x="3302618" y="4734384"/>
            <a:ext cx="640167" cy="691409"/>
          </a:xfrm>
          <a:custGeom>
            <a:avLst/>
            <a:gdLst>
              <a:gd name="connsiteX0" fmla="*/ 0 w 657546"/>
              <a:gd name="connsiteY0" fmla="*/ 0 h 513708"/>
              <a:gd name="connsiteX1" fmla="*/ 657546 w 657546"/>
              <a:gd name="connsiteY1" fmla="*/ 0 h 513708"/>
              <a:gd name="connsiteX2" fmla="*/ 657546 w 65754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546" h="513708">
                <a:moveTo>
                  <a:pt x="0" y="0"/>
                </a:moveTo>
                <a:lnTo>
                  <a:pt x="657546" y="0"/>
                </a:lnTo>
                <a:lnTo>
                  <a:pt x="657546" y="513708"/>
                </a:lnTo>
              </a:path>
            </a:pathLst>
          </a:custGeom>
          <a:noFill/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 Verbindung mit Pfeil 7">
            <a:extLst>
              <a:ext uri="{FF2B5EF4-FFF2-40B4-BE49-F238E27FC236}">
                <a16:creationId xmlns:a16="http://schemas.microsoft.com/office/drawing/2014/main" id="{5B983A4B-FDE2-62A7-8822-86F9B35B25D5}"/>
              </a:ext>
            </a:extLst>
          </p:cNvPr>
          <p:cNvCxnSpPr>
            <a:cxnSpLocks/>
          </p:cNvCxnSpPr>
          <p:nvPr/>
        </p:nvCxnSpPr>
        <p:spPr>
          <a:xfrm>
            <a:off x="4329259" y="3807619"/>
            <a:ext cx="692839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mit Pfeil 16">
            <a:extLst>
              <a:ext uri="{FF2B5EF4-FFF2-40B4-BE49-F238E27FC236}">
                <a16:creationId xmlns:a16="http://schemas.microsoft.com/office/drawing/2014/main" id="{EA64CC6C-F8A3-DE7F-8423-3A3F0009725B}"/>
              </a:ext>
            </a:extLst>
          </p:cNvPr>
          <p:cNvCxnSpPr>
            <a:cxnSpLocks/>
          </p:cNvCxnSpPr>
          <p:nvPr/>
        </p:nvCxnSpPr>
        <p:spPr>
          <a:xfrm flipH="1">
            <a:off x="7201628" y="3807619"/>
            <a:ext cx="692839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7B104D30-05C2-EAB9-DF36-5540D881EEA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3615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plans</a:t>
            </a:r>
          </a:p>
        </p:txBody>
      </p:sp>
    </p:spTree>
    <p:extLst>
      <p:ext uri="{BB962C8B-B14F-4D97-AF65-F5344CB8AC3E}">
        <p14:creationId xmlns:p14="http://schemas.microsoft.com/office/powerpoint/2010/main" val="209822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