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146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24.xml" ContentType="application/vnd.openxmlformats-officedocument.presentationml.tags+xml"/>
  <Override PartName="/ppt/notesSlides/notesSlide14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88" r:id="rId14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46.xml" Id="rId149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5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46.xml.rels>&#65279;<?xml version="1.0" encoding="utf-8"?><Relationships xmlns="http://schemas.openxmlformats.org/package/2006/relationships"><Relationship Type="http://schemas.openxmlformats.org/officeDocument/2006/relationships/slide" Target="/ppt/slides/slide146.xml" Id="rId2" /><Relationship Type="http://schemas.openxmlformats.org/officeDocument/2006/relationships/notesMaster" Target="/ppt/notesMasters/notesMaster1.xml" Id="rId1" /></Relationship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6484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46.xml.rels>&#65279;<?xml version="1.0" encoding="utf-8"?><Relationships xmlns="http://schemas.openxmlformats.org/package/2006/relationships"><Relationship Type="http://schemas.openxmlformats.org/officeDocument/2006/relationships/image" Target="/ppt/media/image176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75.png" Id="rId7" /><Relationship Type="http://schemas.openxmlformats.org/officeDocument/2006/relationships/image" Target="/ppt/media/image180.svg" Id="rId12" /><Relationship Type="http://schemas.openxmlformats.org/officeDocument/2006/relationships/tags" Target="/ppt/tags/tag524.xml" Id="rId2" /><Relationship Type="http://schemas.openxmlformats.org/officeDocument/2006/relationships/vmlDrawing" Target="/ppt/drawings/vmlDrawing150.vml" Id="rId1" /><Relationship Type="http://schemas.openxmlformats.org/officeDocument/2006/relationships/image" Target="/ppt/media/image4.emf" Id="rId6" /><Relationship Type="http://schemas.openxmlformats.org/officeDocument/2006/relationships/image" Target="/ppt/media/image179.png" Id="rId11" /><Relationship Type="http://schemas.openxmlformats.org/officeDocument/2006/relationships/oleObject" Target="/ppt/embeddings/oleObject150.bin" Id="rId5" /><Relationship Type="http://schemas.openxmlformats.org/officeDocument/2006/relationships/image" Target="/ppt/media/image178.svg" Id="rId10" /><Relationship Type="http://schemas.openxmlformats.org/officeDocument/2006/relationships/notesSlide" Target="/ppt/notesSlides/notesSlide146.xml" Id="rId4" /><Relationship Type="http://schemas.openxmlformats.org/officeDocument/2006/relationships/image" Target="/ppt/media/image177.png" Id="rId9" /></Relationships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1343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Swim lane</a:t>
            </a:r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E43A7433-7DA1-A4E9-8321-177C2CB4881C}"/>
              </a:ext>
            </a:extLst>
          </p:cNvPr>
          <p:cNvSpPr>
            <a:spLocks/>
          </p:cNvSpPr>
          <p:nvPr/>
        </p:nvSpPr>
        <p:spPr>
          <a:xfrm>
            <a:off x="1134368" y="3712740"/>
            <a:ext cx="1665413" cy="71339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sx="0" sy="0" rotWithShape="0">
              <a:scrgbClr r="0" g="0" b="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8926" bIns="78926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 dolor sit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68BCE27-4C4C-8B95-8957-66317C3BB71D}"/>
              </a:ext>
            </a:extLst>
          </p:cNvPr>
          <p:cNvSpPr>
            <a:spLocks/>
          </p:cNvSpPr>
          <p:nvPr/>
        </p:nvSpPr>
        <p:spPr>
          <a:xfrm>
            <a:off x="6148862" y="5328651"/>
            <a:ext cx="1710974" cy="2769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sx="0" sy="0" rotWithShape="0">
              <a:scrgbClr r="0" g="0" b="0"/>
            </a:outerShdw>
          </a:effectLst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29BA74"/>
                    </a:gs>
                    <a:gs pos="100000">
                      <a:srgbClr val="23955F"/>
                    </a:gs>
                    <a:gs pos="49000">
                      <a:srgbClr val="29BA74"/>
                    </a:gs>
                    <a:gs pos="50000">
                      <a:srgbClr val="23955F"/>
                    </a:gs>
                  </a:gsLst>
                  <a:lin ang="5400000" scaled="1"/>
                  <a:tileRect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spAutoFit/>
          </a:bodyPr>
          <a:lstStyle/>
          <a:p>
            <a:pPr algn="ctr">
              <a:defRPr/>
            </a:pPr>
            <a:r>
              <a:rPr lang="en-US" kern="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B7504CE-3478-0E20-731D-2CBDCDF59775}"/>
              </a:ext>
            </a:extLst>
          </p:cNvPr>
          <p:cNvSpPr>
            <a:spLocks/>
          </p:cNvSpPr>
          <p:nvPr/>
        </p:nvSpPr>
        <p:spPr>
          <a:xfrm>
            <a:off x="6148862" y="2374479"/>
            <a:ext cx="1710974" cy="2769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sx="0" sy="0" rotWithShape="0">
              <a:scrgbClr r="0" g="0" b="0"/>
            </a:outerShdw>
          </a:effectLst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29BA74"/>
                    </a:gs>
                    <a:gs pos="100000">
                      <a:srgbClr val="23955F"/>
                    </a:gs>
                    <a:gs pos="49000">
                      <a:srgbClr val="29BA74"/>
                    </a:gs>
                    <a:gs pos="50000">
                      <a:srgbClr val="23955F"/>
                    </a:gs>
                  </a:gsLst>
                  <a:lin ang="5400000" scaled="1"/>
                  <a:tileRect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spAutoFit/>
          </a:bodyPr>
          <a:lstStyle/>
          <a:p>
            <a:pPr algn="ctr">
              <a:defRPr/>
            </a:pPr>
            <a:r>
              <a:rPr lang="en-US" kern="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82EFAE58-1C72-CE38-8E3E-62018C79BA9A}"/>
              </a:ext>
            </a:extLst>
          </p:cNvPr>
          <p:cNvSpPr>
            <a:spLocks/>
          </p:cNvSpPr>
          <p:nvPr/>
        </p:nvSpPr>
        <p:spPr>
          <a:xfrm>
            <a:off x="2895061" y="3420889"/>
            <a:ext cx="1214927" cy="1214927"/>
          </a:xfrm>
          <a:prstGeom prst="ellipse">
            <a:avLst/>
          </a:prstGeom>
          <a:solidFill>
            <a:srgbClr val="FFFFFF"/>
          </a:solidFill>
          <a:ln w="6350">
            <a:gradFill flip="none" rotWithShape="1">
              <a:gsLst>
                <a:gs pos="0">
                  <a:schemeClr val="accent5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ea typeface="+mn-ea"/>
            </a:endParaRPr>
          </a:p>
        </p:txBody>
      </p: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67B17C04-A7C4-A5AC-2E59-6917AE12DA2D}"/>
              </a:ext>
            </a:extLst>
          </p:cNvPr>
          <p:cNvCxnSpPr>
            <a:cxnSpLocks/>
            <a:stCxn id="2" idx="0"/>
            <a:endCxn id="9" idx="2"/>
          </p:cNvCxnSpPr>
          <p:nvPr/>
        </p:nvCxnSpPr>
        <p:spPr>
          <a:xfrm flipH="1" flipV="1">
            <a:off x="1967074" y="3079257"/>
            <a:ext cx="1" cy="633483"/>
          </a:xfrm>
          <a:prstGeom prst="line">
            <a:avLst/>
          </a:prstGeom>
          <a:noFill/>
          <a:ln w="38100" cap="rnd" cmpd="sng" algn="ctr">
            <a:solidFill>
              <a:schemeClr val="accent1"/>
            </a:solidFill>
            <a:prstDash val="solid"/>
            <a:headEnd type="oval"/>
            <a:tailEnd type="none" w="sm" len="sm"/>
          </a:ln>
          <a:effectLst/>
        </p:spPr>
      </p:cxnSp>
      <p:sp>
        <p:nvSpPr>
          <p:cNvPr id="9" name="Rectangle 33">
            <a:extLst>
              <a:ext uri="{FF2B5EF4-FFF2-40B4-BE49-F238E27FC236}">
                <a16:creationId xmlns:a16="http://schemas.microsoft.com/office/drawing/2014/main" id="{B1666359-6C44-40D2-AFDE-B008D64B0BE3}"/>
              </a:ext>
            </a:extLst>
          </p:cNvPr>
          <p:cNvSpPr>
            <a:spLocks/>
          </p:cNvSpPr>
          <p:nvPr/>
        </p:nvSpPr>
        <p:spPr>
          <a:xfrm>
            <a:off x="878574" y="1557338"/>
            <a:ext cx="2176999" cy="1521919"/>
          </a:xfrm>
          <a:prstGeom prst="rect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0" tIns="144000" rIns="180000" bIns="14400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consectetur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adipisici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, sed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eiusmod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</a:endParaRP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1A9CD22E-088C-988F-F74D-1992AC4C6C8F}"/>
              </a:ext>
            </a:extLst>
          </p:cNvPr>
          <p:cNvSpPr>
            <a:spLocks/>
          </p:cNvSpPr>
          <p:nvPr/>
        </p:nvSpPr>
        <p:spPr bwMode="auto">
          <a:xfrm>
            <a:off x="1817558" y="2947885"/>
            <a:ext cx="299031" cy="2990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A</a:t>
            </a:r>
          </a:p>
        </p:txBody>
      </p:sp>
      <p:cxnSp>
        <p:nvCxnSpPr>
          <p:cNvPr id="12" name="Straight Connector 35">
            <a:extLst>
              <a:ext uri="{FF2B5EF4-FFF2-40B4-BE49-F238E27FC236}">
                <a16:creationId xmlns:a16="http://schemas.microsoft.com/office/drawing/2014/main" id="{12C290E1-9BCA-F732-2067-D17A499E75F6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4828191" y="2340593"/>
            <a:ext cx="2524" cy="614433"/>
          </a:xfrm>
          <a:prstGeom prst="line">
            <a:avLst/>
          </a:prstGeom>
          <a:noFill/>
          <a:ln w="38100" cap="rnd" cmpd="sng" algn="ctr">
            <a:solidFill>
              <a:schemeClr val="accent1"/>
            </a:solidFill>
            <a:prstDash val="solid"/>
            <a:headEnd type="oval"/>
            <a:tailEnd type="none" w="sm" len="sm"/>
          </a:ln>
          <a:effectLst/>
        </p:spPr>
      </p:cxnSp>
      <p:sp>
        <p:nvSpPr>
          <p:cNvPr id="13" name="Rectangle 36">
            <a:extLst>
              <a:ext uri="{FF2B5EF4-FFF2-40B4-BE49-F238E27FC236}">
                <a16:creationId xmlns:a16="http://schemas.microsoft.com/office/drawing/2014/main" id="{A666D133-1C52-3188-D568-4D25DFE981A1}"/>
              </a:ext>
            </a:extLst>
          </p:cNvPr>
          <p:cNvSpPr>
            <a:spLocks/>
          </p:cNvSpPr>
          <p:nvPr/>
        </p:nvSpPr>
        <p:spPr>
          <a:xfrm>
            <a:off x="3537837" y="1557338"/>
            <a:ext cx="2580708" cy="783255"/>
          </a:xfrm>
          <a:prstGeom prst="rect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0" tIns="144000" rIns="180000" bIns="14400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, 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54EDC740-41F3-6C96-20AE-6C8AE3001F63}"/>
              </a:ext>
            </a:extLst>
          </p:cNvPr>
          <p:cNvSpPr>
            <a:spLocks/>
          </p:cNvSpPr>
          <p:nvPr/>
        </p:nvSpPr>
        <p:spPr bwMode="auto">
          <a:xfrm>
            <a:off x="4678676" y="2191322"/>
            <a:ext cx="299031" cy="2990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B</a:t>
            </a:r>
          </a:p>
        </p:txBody>
      </p:sp>
      <p:cxnSp>
        <p:nvCxnSpPr>
          <p:cNvPr id="15" name="Straight Connector 38">
            <a:extLst>
              <a:ext uri="{FF2B5EF4-FFF2-40B4-BE49-F238E27FC236}">
                <a16:creationId xmlns:a16="http://schemas.microsoft.com/office/drawing/2014/main" id="{DA42B5AD-458C-BFF6-10A8-0BB350334156}"/>
              </a:ext>
            </a:extLst>
          </p:cNvPr>
          <p:cNvCxnSpPr>
            <a:cxnSpLocks/>
          </p:cNvCxnSpPr>
          <p:nvPr/>
        </p:nvCxnSpPr>
        <p:spPr>
          <a:xfrm flipV="1">
            <a:off x="7566627" y="3179834"/>
            <a:ext cx="458331" cy="2"/>
          </a:xfrm>
          <a:prstGeom prst="line">
            <a:avLst/>
          </a:prstGeom>
          <a:noFill/>
          <a:ln w="38100" cap="rnd" cmpd="sng" algn="ctr">
            <a:solidFill>
              <a:schemeClr val="accent1"/>
            </a:solidFill>
            <a:prstDash val="solid"/>
            <a:headEnd type="oval"/>
            <a:tailEnd type="none" w="sm" len="sm"/>
          </a:ln>
          <a:effectLst/>
        </p:spPr>
      </p:cxnSp>
      <p:sp>
        <p:nvSpPr>
          <p:cNvPr id="16" name="Rectangle 39">
            <a:extLst>
              <a:ext uri="{FF2B5EF4-FFF2-40B4-BE49-F238E27FC236}">
                <a16:creationId xmlns:a16="http://schemas.microsoft.com/office/drawing/2014/main" id="{50CE50C9-F01C-5A7E-26BC-96B7110E8553}"/>
              </a:ext>
            </a:extLst>
          </p:cNvPr>
          <p:cNvSpPr>
            <a:spLocks/>
          </p:cNvSpPr>
          <p:nvPr/>
        </p:nvSpPr>
        <p:spPr>
          <a:xfrm>
            <a:off x="8024958" y="2541986"/>
            <a:ext cx="3288469" cy="1275698"/>
          </a:xfrm>
          <a:prstGeom prst="rect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88000" tIns="144000" rIns="180000" bIns="144000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consectetur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adipisici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, sed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eiusmod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tempor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incidunt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ut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labore et dolore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</a:endParaRPr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18E7696D-B959-9E58-D41C-B12E9CD3754D}"/>
              </a:ext>
            </a:extLst>
          </p:cNvPr>
          <p:cNvSpPr>
            <a:spLocks/>
          </p:cNvSpPr>
          <p:nvPr/>
        </p:nvSpPr>
        <p:spPr bwMode="auto">
          <a:xfrm>
            <a:off x="7873664" y="3030321"/>
            <a:ext cx="299031" cy="2990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C</a:t>
            </a:r>
          </a:p>
        </p:txBody>
      </p:sp>
      <p:cxnSp>
        <p:nvCxnSpPr>
          <p:cNvPr id="18" name="Straight Connector 41">
            <a:extLst>
              <a:ext uri="{FF2B5EF4-FFF2-40B4-BE49-F238E27FC236}">
                <a16:creationId xmlns:a16="http://schemas.microsoft.com/office/drawing/2014/main" id="{64A2C7B7-FDFD-A4C9-EACD-A7B3DAE05168}"/>
              </a:ext>
            </a:extLst>
          </p:cNvPr>
          <p:cNvCxnSpPr>
            <a:cxnSpLocks/>
          </p:cNvCxnSpPr>
          <p:nvPr/>
        </p:nvCxnSpPr>
        <p:spPr>
          <a:xfrm>
            <a:off x="7566627" y="4846991"/>
            <a:ext cx="458331" cy="2"/>
          </a:xfrm>
          <a:prstGeom prst="line">
            <a:avLst/>
          </a:prstGeom>
          <a:noFill/>
          <a:ln w="38100" cap="rnd" cmpd="sng" algn="ctr">
            <a:solidFill>
              <a:schemeClr val="accent1"/>
            </a:solidFill>
            <a:prstDash val="solid"/>
            <a:headEnd type="oval"/>
            <a:tailEnd type="none" w="sm" len="sm"/>
          </a:ln>
          <a:effectLst/>
        </p:spPr>
      </p:cxnSp>
      <p:sp>
        <p:nvSpPr>
          <p:cNvPr id="19" name="Rectangle 42">
            <a:extLst>
              <a:ext uri="{FF2B5EF4-FFF2-40B4-BE49-F238E27FC236}">
                <a16:creationId xmlns:a16="http://schemas.microsoft.com/office/drawing/2014/main" id="{86E3333E-792D-E7C3-6753-D6A2576881D0}"/>
              </a:ext>
            </a:extLst>
          </p:cNvPr>
          <p:cNvSpPr>
            <a:spLocks/>
          </p:cNvSpPr>
          <p:nvPr/>
        </p:nvSpPr>
        <p:spPr>
          <a:xfrm>
            <a:off x="8024958" y="4086035"/>
            <a:ext cx="3288469" cy="1521919"/>
          </a:xfrm>
          <a:prstGeom prst="rect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88000" tIns="144000" rIns="180000" bIns="144000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consectetur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adipisici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, sed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eiusmod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tempor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incidunt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ut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labore et dolore magna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aliqua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. Ut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</a:rPr>
              <a:t>enim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 ad mini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</a:endParaRP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F507B9E5-661F-833E-D9F6-822DB10B7CA9}"/>
              </a:ext>
            </a:extLst>
          </p:cNvPr>
          <p:cNvSpPr>
            <a:spLocks/>
          </p:cNvSpPr>
          <p:nvPr/>
        </p:nvSpPr>
        <p:spPr bwMode="auto">
          <a:xfrm>
            <a:off x="7873664" y="4697478"/>
            <a:ext cx="299031" cy="2990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D</a:t>
            </a:r>
          </a:p>
        </p:txBody>
      </p:sp>
      <p:cxnSp>
        <p:nvCxnSpPr>
          <p:cNvPr id="21" name="Straight Connector 57">
            <a:extLst>
              <a:ext uri="{FF2B5EF4-FFF2-40B4-BE49-F238E27FC236}">
                <a16:creationId xmlns:a16="http://schemas.microsoft.com/office/drawing/2014/main" id="{F2E88FE9-952C-96DA-0ED0-8998A3501C6F}"/>
              </a:ext>
            </a:extLst>
          </p:cNvPr>
          <p:cNvCxnSpPr>
            <a:cxnSpLocks/>
            <a:endCxn id="6" idx="4"/>
          </p:cNvCxnSpPr>
          <p:nvPr/>
        </p:nvCxnSpPr>
        <p:spPr>
          <a:xfrm rot="10800000">
            <a:off x="3502526" y="4635816"/>
            <a:ext cx="2930616" cy="211176"/>
          </a:xfrm>
          <a:prstGeom prst="bentConnector2">
            <a:avLst/>
          </a:prstGeom>
          <a:noFill/>
          <a:ln w="6350" cap="rnd" cmpd="sng" algn="ctr">
            <a:solidFill>
              <a:schemeClr val="accent5"/>
            </a:solidFill>
            <a:prstDash val="solid"/>
            <a:headEnd type="oval"/>
            <a:tailEnd type="none" w="sm" len="sm"/>
          </a:ln>
          <a:effectLst/>
        </p:spPr>
      </p:cxnSp>
      <p:cxnSp>
        <p:nvCxnSpPr>
          <p:cNvPr id="22" name="Straight Connector 57">
            <a:extLst>
              <a:ext uri="{FF2B5EF4-FFF2-40B4-BE49-F238E27FC236}">
                <a16:creationId xmlns:a16="http://schemas.microsoft.com/office/drawing/2014/main" id="{2E4346EF-DA8C-A13F-D6B3-56A5471ACB8A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502526" y="3179835"/>
            <a:ext cx="2930616" cy="241053"/>
          </a:xfrm>
          <a:prstGeom prst="bentConnector2">
            <a:avLst/>
          </a:prstGeom>
          <a:noFill/>
          <a:ln w="6350" cap="rnd" cmpd="sng" algn="ctr">
            <a:solidFill>
              <a:schemeClr val="accent5"/>
            </a:solidFill>
            <a:prstDash val="solid"/>
            <a:headEnd type="oval"/>
            <a:tailEnd type="none" w="sm" len="sm"/>
          </a:ln>
          <a:effectLst/>
        </p:spPr>
      </p:cxnSp>
      <p:sp>
        <p:nvSpPr>
          <p:cNvPr id="23" name="Oval 46">
            <a:extLst>
              <a:ext uri="{FF2B5EF4-FFF2-40B4-BE49-F238E27FC236}">
                <a16:creationId xmlns:a16="http://schemas.microsoft.com/office/drawing/2014/main" id="{8C259167-B24F-4CD5-E01A-5D31366D5CAD}"/>
              </a:ext>
            </a:extLst>
          </p:cNvPr>
          <p:cNvSpPr>
            <a:spLocks/>
          </p:cNvSpPr>
          <p:nvPr/>
        </p:nvSpPr>
        <p:spPr>
          <a:xfrm>
            <a:off x="4764489" y="4774073"/>
            <a:ext cx="143874" cy="143874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77"/>
              </a:spcAft>
              <a:buClrTx/>
              <a:buSzTx/>
              <a:buFontTx/>
              <a:buNone/>
              <a:tabLst/>
              <a:defRPr/>
            </a:pPr>
            <a:endParaRPr kumimoji="0" lang="en-US" sz="105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4" name="Oval 47">
            <a:extLst>
              <a:ext uri="{FF2B5EF4-FFF2-40B4-BE49-F238E27FC236}">
                <a16:creationId xmlns:a16="http://schemas.microsoft.com/office/drawing/2014/main" id="{44CDA629-C65A-53C2-E6D8-5E06FDE5E98D}"/>
              </a:ext>
            </a:extLst>
          </p:cNvPr>
          <p:cNvSpPr>
            <a:spLocks/>
          </p:cNvSpPr>
          <p:nvPr/>
        </p:nvSpPr>
        <p:spPr>
          <a:xfrm>
            <a:off x="4764489" y="3104784"/>
            <a:ext cx="143874" cy="143874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77"/>
              </a:spcAft>
              <a:buClrTx/>
              <a:buSzTx/>
              <a:buFontTx/>
              <a:buNone/>
              <a:tabLst/>
              <a:defRPr/>
            </a:pPr>
            <a:endParaRPr kumimoji="0" lang="en-US" sz="105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25" name="Grafik 5">
            <a:extLst>
              <a:ext uri="{FF2B5EF4-FFF2-40B4-BE49-F238E27FC236}">
                <a16:creationId xmlns:a16="http://schemas.microsoft.com/office/drawing/2014/main" id="{FC843C83-3B6D-B96E-BB21-F359D82D9A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5670" y="3639012"/>
            <a:ext cx="723380" cy="723380"/>
          </a:xfrm>
          <a:prstGeom prst="rect">
            <a:avLst/>
          </a:prstGeom>
        </p:spPr>
      </p:pic>
      <p:pic>
        <p:nvPicPr>
          <p:cNvPr id="26" name="Grafik 7">
            <a:extLst>
              <a:ext uri="{FF2B5EF4-FFF2-40B4-BE49-F238E27FC236}">
                <a16:creationId xmlns:a16="http://schemas.microsoft.com/office/drawing/2014/main" id="{D6B1B30D-9BB5-DED4-5BE8-47B9D2D99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4598" y="4447243"/>
            <a:ext cx="799502" cy="799502"/>
          </a:xfrm>
          <a:prstGeom prst="rect">
            <a:avLst/>
          </a:prstGeom>
        </p:spPr>
      </p:pic>
      <p:pic>
        <p:nvPicPr>
          <p:cNvPr id="27" name="Grafik 44">
            <a:extLst>
              <a:ext uri="{FF2B5EF4-FFF2-40B4-BE49-F238E27FC236}">
                <a16:creationId xmlns:a16="http://schemas.microsoft.com/office/drawing/2014/main" id="{9F17A5D0-BA36-3960-A6F2-418A0531E5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4598" y="2780084"/>
            <a:ext cx="799502" cy="799502"/>
          </a:xfrm>
          <a:prstGeom prst="rect">
            <a:avLst/>
          </a:prstGeom>
        </p:spPr>
      </p:pic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F13D7C0-2EFA-AF80-41A2-01238915CCF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642643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lanes, process, processes, step, steps, phase, phases, stage, stages, icon, icons, </a:t>
            </a:r>
            <a:r>
              <a:rPr lang="en-US" sz="1000" err="1">
                <a:solidFill>
                  <a:schemeClr val="tx2"/>
                </a:solidFill>
              </a:rPr>
              <a:t>swimlane</a:t>
            </a:r>
            <a:r>
              <a:rPr lang="en-US" sz="1000">
                <a:solidFill>
                  <a:schemeClr val="tx2"/>
                </a:solidFill>
              </a:rPr>
              <a:t>, </a:t>
            </a:r>
            <a:r>
              <a:rPr lang="en-US" sz="1000" err="1">
                <a:solidFill>
                  <a:schemeClr val="tx2"/>
                </a:solidFill>
              </a:rPr>
              <a:t>swinlanes</a:t>
            </a:r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45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