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4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25.xml" ContentType="application/vnd.openxmlformats-officedocument.presentationml.tags+xml"/>
  <Override PartName="/ppt/notesSlides/notesSlide14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9" r:id="rId15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47.xml" Id="rId150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7.xml.rels>&#65279;<?xml version="1.0" encoding="utf-8"?><Relationships xmlns="http://schemas.openxmlformats.org/package/2006/relationships"><Relationship Type="http://schemas.openxmlformats.org/officeDocument/2006/relationships/slide" Target="/ppt/slides/slide147.xml" Id="rId2" /><Relationship Type="http://schemas.openxmlformats.org/officeDocument/2006/relationships/notesMaster" Target="/ppt/notesMasters/notesMaster1.xml" Id="rId1" /></Relationship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6418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25.xml" Id="rId2" /><Relationship Type="http://schemas.openxmlformats.org/officeDocument/2006/relationships/vmlDrawing" Target="/ppt/drawings/vmlDrawing15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1.bin" Id="rId5" /><Relationship Type="http://schemas.openxmlformats.org/officeDocument/2006/relationships/notesSlide" Target="/ppt/notesSlides/notesSlide147.xml" Id="rId4" /></Relationships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18924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Swim lane, complex</a:t>
            </a:r>
          </a:p>
        </p:txBody>
      </p:sp>
      <p:sp>
        <p:nvSpPr>
          <p:cNvPr id="2" name="Rechteck 6">
            <a:extLst>
              <a:ext uri="{FF2B5EF4-FFF2-40B4-BE49-F238E27FC236}">
                <a16:creationId xmlns:a16="http://schemas.microsoft.com/office/drawing/2014/main" id="{EC3AD06B-A0EC-1F70-F042-C1965040A31C}"/>
              </a:ext>
            </a:extLst>
          </p:cNvPr>
          <p:cNvSpPr>
            <a:spLocks/>
          </p:cNvSpPr>
          <p:nvPr/>
        </p:nvSpPr>
        <p:spPr>
          <a:xfrm>
            <a:off x="6651538" y="3062473"/>
            <a:ext cx="1201844" cy="1344664"/>
          </a:xfrm>
          <a:prstGeom prst="rect">
            <a:avLst/>
          </a:prstGeom>
          <a:pattFill prst="dk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hteck 7">
            <a:extLst>
              <a:ext uri="{FF2B5EF4-FFF2-40B4-BE49-F238E27FC236}">
                <a16:creationId xmlns:a16="http://schemas.microsoft.com/office/drawing/2014/main" id="{286FB1A3-51D4-2885-BEFD-E92DB4C84FED}"/>
              </a:ext>
            </a:extLst>
          </p:cNvPr>
          <p:cNvSpPr>
            <a:spLocks/>
          </p:cNvSpPr>
          <p:nvPr/>
        </p:nvSpPr>
        <p:spPr>
          <a:xfrm>
            <a:off x="2747842" y="3062473"/>
            <a:ext cx="1201844" cy="1344664"/>
          </a:xfrm>
          <a:prstGeom prst="rect">
            <a:avLst/>
          </a:prstGeom>
          <a:pattFill prst="dkUpDiag">
            <a:fgClr>
              <a:schemeClr val="accent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7528507-C79A-42CB-9F73-24BE0A21F437}"/>
              </a:ext>
            </a:extLst>
          </p:cNvPr>
          <p:cNvSpPr txBox="1">
            <a:spLocks/>
          </p:cNvSpPr>
          <p:nvPr/>
        </p:nvSpPr>
        <p:spPr bwMode="gray">
          <a:xfrm>
            <a:off x="1487041" y="1557339"/>
            <a:ext cx="1313422" cy="561404"/>
          </a:xfrm>
          <a:prstGeom prst="homePlate">
            <a:avLst>
              <a:gd name="adj" fmla="val 30097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solidFill>
                  <a:schemeClr val="tx1"/>
                </a:solidFill>
                <a:latin typeface="+mn-lt"/>
              </a:rPr>
              <a:t>Lorem ipsum dolor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50B53227-E081-9349-CA0F-A721DDC5FAEB}"/>
              </a:ext>
            </a:extLst>
          </p:cNvPr>
          <p:cNvSpPr txBox="1">
            <a:spLocks/>
          </p:cNvSpPr>
          <p:nvPr/>
        </p:nvSpPr>
        <p:spPr bwMode="gray">
          <a:xfrm>
            <a:off x="2784778" y="1557339"/>
            <a:ext cx="5207322" cy="561404"/>
          </a:xfrm>
          <a:prstGeom prst="chevron">
            <a:avLst>
              <a:gd name="adj" fmla="val 30097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solidFill>
                  <a:schemeClr val="tx1"/>
                </a:solidFill>
                <a:latin typeface="+mn-lt"/>
              </a:rPr>
              <a:t>Lorem ipsum dolor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39729F2-FA03-7AB2-43A3-717BE89D8D87}"/>
              </a:ext>
            </a:extLst>
          </p:cNvPr>
          <p:cNvSpPr txBox="1">
            <a:spLocks/>
          </p:cNvSpPr>
          <p:nvPr/>
        </p:nvSpPr>
        <p:spPr bwMode="gray">
          <a:xfrm>
            <a:off x="7976414" y="1557339"/>
            <a:ext cx="2634933" cy="561404"/>
          </a:xfrm>
          <a:prstGeom prst="chevron">
            <a:avLst>
              <a:gd name="adj" fmla="val 30097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solidFill>
                  <a:schemeClr val="tx1"/>
                </a:solidFill>
                <a:latin typeface="+mn-lt"/>
              </a:rPr>
              <a:t>Lorem ipsum dolor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BA15167E-3412-CC77-F189-DDB8780AB370}"/>
              </a:ext>
            </a:extLst>
          </p:cNvPr>
          <p:cNvSpPr txBox="1">
            <a:spLocks/>
          </p:cNvSpPr>
          <p:nvPr/>
        </p:nvSpPr>
        <p:spPr bwMode="gray">
          <a:xfrm>
            <a:off x="10595662" y="1557339"/>
            <a:ext cx="1310588" cy="561404"/>
          </a:xfrm>
          <a:prstGeom prst="chevron">
            <a:avLst>
              <a:gd name="adj" fmla="val 30097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solidFill>
                  <a:schemeClr val="tx1"/>
                </a:solidFill>
                <a:latin typeface="+mn-lt"/>
              </a:rPr>
              <a:t>Lorem ipsum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7F3B061F-D48E-C8F4-0508-98F7F76A3632}"/>
              </a:ext>
            </a:extLst>
          </p:cNvPr>
          <p:cNvSpPr txBox="1">
            <a:spLocks/>
          </p:cNvSpPr>
          <p:nvPr/>
        </p:nvSpPr>
        <p:spPr bwMode="gray">
          <a:xfrm>
            <a:off x="403200" y="2253407"/>
            <a:ext cx="975752" cy="5723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</a:t>
            </a:r>
            <a:r>
              <a:rPr lang="en-US" sz="1200" err="1">
                <a:ea typeface="+mn-ea"/>
                <a:cs typeface="+mn-cs"/>
              </a:rPr>
              <a:t>ip</a:t>
            </a:r>
            <a:r>
              <a:rPr lang="en-US" sz="1200">
                <a:ea typeface="+mn-ea"/>
                <a:cs typeface="+mn-cs"/>
              </a:rPr>
              <a:t>-sum dolor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CA8B253-0236-A0C1-EEBC-E6CA56FE0999}"/>
              </a:ext>
            </a:extLst>
          </p:cNvPr>
          <p:cNvSpPr txBox="1">
            <a:spLocks/>
          </p:cNvSpPr>
          <p:nvPr/>
        </p:nvSpPr>
        <p:spPr bwMode="gray">
          <a:xfrm>
            <a:off x="403200" y="3095105"/>
            <a:ext cx="975752" cy="1279401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</a:t>
            </a:r>
            <a:r>
              <a:rPr lang="en-US" sz="1200" err="1">
                <a:ea typeface="+mn-ea"/>
                <a:cs typeface="+mn-cs"/>
              </a:rPr>
              <a:t>ip</a:t>
            </a:r>
            <a:r>
              <a:rPr lang="en-US" sz="1200">
                <a:ea typeface="+mn-ea"/>
                <a:cs typeface="+mn-cs"/>
              </a:rPr>
              <a:t>-sum dolor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08DA5AEF-17DA-961F-7742-B1818F3BEF17}"/>
              </a:ext>
            </a:extLst>
          </p:cNvPr>
          <p:cNvSpPr txBox="1">
            <a:spLocks/>
          </p:cNvSpPr>
          <p:nvPr/>
        </p:nvSpPr>
        <p:spPr bwMode="gray">
          <a:xfrm>
            <a:off x="403200" y="4643833"/>
            <a:ext cx="975752" cy="5723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FD046BA-BE72-3764-67D6-50C846FC835C}"/>
              </a:ext>
            </a:extLst>
          </p:cNvPr>
          <p:cNvSpPr txBox="1">
            <a:spLocks/>
          </p:cNvSpPr>
          <p:nvPr/>
        </p:nvSpPr>
        <p:spPr bwMode="gray">
          <a:xfrm>
            <a:off x="403200" y="5485532"/>
            <a:ext cx="975752" cy="57236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</a:t>
            </a:r>
            <a:r>
              <a:rPr lang="en-US" sz="1200" err="1">
                <a:ea typeface="+mn-ea"/>
                <a:cs typeface="+mn-cs"/>
              </a:rPr>
              <a:t>ip</a:t>
            </a:r>
            <a:r>
              <a:rPr lang="en-US" sz="1200">
                <a:ea typeface="+mn-ea"/>
                <a:cs typeface="+mn-cs"/>
              </a:rPr>
              <a:t>-sum dolor</a:t>
            </a:r>
          </a:p>
        </p:txBody>
      </p:sp>
      <p:cxnSp>
        <p:nvCxnSpPr>
          <p:cNvPr id="15" name="Gerader Verbinder 16">
            <a:extLst>
              <a:ext uri="{FF2B5EF4-FFF2-40B4-BE49-F238E27FC236}">
                <a16:creationId xmlns:a16="http://schemas.microsoft.com/office/drawing/2014/main" id="{266F906D-FDD3-AA99-67CC-5C990306EEF5}"/>
              </a:ext>
            </a:extLst>
          </p:cNvPr>
          <p:cNvCxnSpPr>
            <a:cxnSpLocks/>
          </p:cNvCxnSpPr>
          <p:nvPr/>
        </p:nvCxnSpPr>
        <p:spPr>
          <a:xfrm flipH="1">
            <a:off x="403200" y="2960440"/>
            <a:ext cx="11408899" cy="0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7">
            <a:extLst>
              <a:ext uri="{FF2B5EF4-FFF2-40B4-BE49-F238E27FC236}">
                <a16:creationId xmlns:a16="http://schemas.microsoft.com/office/drawing/2014/main" id="{E5403833-D7B2-ADD1-C807-41E5E4104857}"/>
              </a:ext>
            </a:extLst>
          </p:cNvPr>
          <p:cNvCxnSpPr>
            <a:cxnSpLocks/>
          </p:cNvCxnSpPr>
          <p:nvPr/>
        </p:nvCxnSpPr>
        <p:spPr>
          <a:xfrm flipH="1">
            <a:off x="403200" y="4509170"/>
            <a:ext cx="11408899" cy="0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8">
            <a:extLst>
              <a:ext uri="{FF2B5EF4-FFF2-40B4-BE49-F238E27FC236}">
                <a16:creationId xmlns:a16="http://schemas.microsoft.com/office/drawing/2014/main" id="{4D651D87-B223-AD82-3A96-33BA308E2C82}"/>
              </a:ext>
            </a:extLst>
          </p:cNvPr>
          <p:cNvCxnSpPr>
            <a:cxnSpLocks/>
          </p:cNvCxnSpPr>
          <p:nvPr/>
        </p:nvCxnSpPr>
        <p:spPr>
          <a:xfrm flipH="1">
            <a:off x="403200" y="5350866"/>
            <a:ext cx="11408899" cy="0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C9E61703-8939-74BF-27B6-162885999DB0}"/>
              </a:ext>
            </a:extLst>
          </p:cNvPr>
          <p:cNvSpPr txBox="1">
            <a:spLocks/>
          </p:cNvSpPr>
          <p:nvPr/>
        </p:nvSpPr>
        <p:spPr bwMode="gray">
          <a:xfrm>
            <a:off x="1487041" y="2253407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62D4B07C-B67E-8343-99BD-0AC353CBDFB1}"/>
              </a:ext>
            </a:extLst>
          </p:cNvPr>
          <p:cNvSpPr txBox="1">
            <a:spLocks/>
          </p:cNvSpPr>
          <p:nvPr/>
        </p:nvSpPr>
        <p:spPr bwMode="gray">
          <a:xfrm>
            <a:off x="2788273" y="3095104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32DC70BE-8054-6078-33FF-B21748822B14}"/>
              </a:ext>
            </a:extLst>
          </p:cNvPr>
          <p:cNvSpPr txBox="1">
            <a:spLocks/>
          </p:cNvSpPr>
          <p:nvPr/>
        </p:nvSpPr>
        <p:spPr bwMode="gray">
          <a:xfrm>
            <a:off x="2788273" y="3802137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915F5425-0B05-DFC7-CF64-7FCE83A05827}"/>
              </a:ext>
            </a:extLst>
          </p:cNvPr>
          <p:cNvSpPr txBox="1">
            <a:spLocks/>
          </p:cNvSpPr>
          <p:nvPr/>
        </p:nvSpPr>
        <p:spPr bwMode="gray">
          <a:xfrm>
            <a:off x="4089504" y="3802137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EC806C8B-ADC8-67E7-31F6-E2AFAEA4EEF3}"/>
              </a:ext>
            </a:extLst>
          </p:cNvPr>
          <p:cNvSpPr txBox="1">
            <a:spLocks/>
          </p:cNvSpPr>
          <p:nvPr/>
        </p:nvSpPr>
        <p:spPr bwMode="gray">
          <a:xfrm>
            <a:off x="5390736" y="3448620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D09684B9-1B02-B588-0C2C-82228289AA9E}"/>
              </a:ext>
            </a:extLst>
          </p:cNvPr>
          <p:cNvSpPr txBox="1">
            <a:spLocks/>
          </p:cNvSpPr>
          <p:nvPr/>
        </p:nvSpPr>
        <p:spPr bwMode="gray">
          <a:xfrm>
            <a:off x="6691969" y="3095104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882BA605-9015-5031-C2EC-F2F79367244D}"/>
              </a:ext>
            </a:extLst>
          </p:cNvPr>
          <p:cNvSpPr txBox="1">
            <a:spLocks/>
          </p:cNvSpPr>
          <p:nvPr/>
        </p:nvSpPr>
        <p:spPr bwMode="gray">
          <a:xfrm>
            <a:off x="6691969" y="3802137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A5D12ECF-5135-150A-52F9-CF3D16B74000}"/>
              </a:ext>
            </a:extLst>
          </p:cNvPr>
          <p:cNvSpPr txBox="1">
            <a:spLocks/>
          </p:cNvSpPr>
          <p:nvPr/>
        </p:nvSpPr>
        <p:spPr bwMode="gray">
          <a:xfrm>
            <a:off x="7993200" y="3095104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13CA6138-3DED-9833-EA7C-F1B23A66F56B}"/>
              </a:ext>
            </a:extLst>
          </p:cNvPr>
          <p:cNvSpPr txBox="1">
            <a:spLocks/>
          </p:cNvSpPr>
          <p:nvPr/>
        </p:nvSpPr>
        <p:spPr bwMode="gray">
          <a:xfrm>
            <a:off x="10595663" y="2253407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E0337716-F62F-36B7-1B8F-E4B059643AFD}"/>
              </a:ext>
            </a:extLst>
          </p:cNvPr>
          <p:cNvSpPr txBox="1">
            <a:spLocks/>
          </p:cNvSpPr>
          <p:nvPr/>
        </p:nvSpPr>
        <p:spPr bwMode="gray">
          <a:xfrm>
            <a:off x="9294432" y="2253407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7E732C53-93BD-8FE2-C560-F2FECE0FE980}"/>
              </a:ext>
            </a:extLst>
          </p:cNvPr>
          <p:cNvSpPr txBox="1">
            <a:spLocks/>
          </p:cNvSpPr>
          <p:nvPr/>
        </p:nvSpPr>
        <p:spPr bwMode="gray">
          <a:xfrm>
            <a:off x="6034995" y="5485532"/>
            <a:ext cx="1120982" cy="572369"/>
          </a:xfrm>
          <a:prstGeom prst="wedgeRectCallout">
            <a:avLst>
              <a:gd name="adj1" fmla="val 33275"/>
              <a:gd name="adj2" fmla="val -88701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71408B09-4022-EC4B-0B8B-3FA6CE595E1A}"/>
              </a:ext>
            </a:extLst>
          </p:cNvPr>
          <p:cNvSpPr txBox="1">
            <a:spLocks/>
          </p:cNvSpPr>
          <p:nvPr/>
        </p:nvSpPr>
        <p:spPr bwMode="gray">
          <a:xfrm>
            <a:off x="2119675" y="4643832"/>
            <a:ext cx="1789581" cy="572370"/>
          </a:xfrm>
          <a:prstGeom prst="wedgeRectCallout">
            <a:avLst>
              <a:gd name="adj1" fmla="val 21278"/>
              <a:gd name="adj2" fmla="val -85018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br>
              <a:rPr lang="en-US" sz="1200">
                <a:ea typeface="+mn-ea"/>
                <a:cs typeface="+mn-cs"/>
              </a:rPr>
            </a:br>
            <a:r>
              <a:rPr lang="en-US" sz="1200" err="1">
                <a:ea typeface="+mn-ea"/>
                <a:cs typeface="+mn-cs"/>
              </a:rPr>
              <a:t>amet</a:t>
            </a:r>
            <a:r>
              <a:rPr lang="en-US" sz="1200">
                <a:ea typeface="+mn-ea"/>
                <a:cs typeface="+mn-cs"/>
              </a:rPr>
              <a:t>, </a:t>
            </a:r>
            <a:r>
              <a:rPr lang="en-US" sz="1200" err="1">
                <a:ea typeface="+mn-ea"/>
                <a:cs typeface="+mn-cs"/>
              </a:rPr>
              <a:t>consetetur</a:t>
            </a:r>
            <a:endParaRPr lang="en-US" sz="1200" b="1">
              <a:cs typeface="+mn-cs"/>
            </a:endParaRPr>
          </a:p>
        </p:txBody>
      </p:sp>
      <p:sp>
        <p:nvSpPr>
          <p:cNvPr id="30" name="Textplatzhalter 7">
            <a:extLst>
              <a:ext uri="{FF2B5EF4-FFF2-40B4-BE49-F238E27FC236}">
                <a16:creationId xmlns:a16="http://schemas.microsoft.com/office/drawing/2014/main" id="{FFB314E9-C18B-CD17-D9F3-A6B6D1F42D02}"/>
              </a:ext>
            </a:extLst>
          </p:cNvPr>
          <p:cNvSpPr txBox="1">
            <a:spLocks/>
          </p:cNvSpPr>
          <p:nvPr/>
        </p:nvSpPr>
        <p:spPr bwMode="gray">
          <a:xfrm>
            <a:off x="4255730" y="4643833"/>
            <a:ext cx="1789581" cy="572369"/>
          </a:xfrm>
          <a:prstGeom prst="wedgeRectCallout">
            <a:avLst>
              <a:gd name="adj1" fmla="val 8463"/>
              <a:gd name="adj2" fmla="val -140699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br>
              <a:rPr lang="en-US" sz="1200">
                <a:ea typeface="+mn-ea"/>
                <a:cs typeface="+mn-cs"/>
              </a:rPr>
            </a:br>
            <a:r>
              <a:rPr lang="en-US" sz="1200" err="1">
                <a:ea typeface="+mn-ea"/>
                <a:cs typeface="+mn-cs"/>
              </a:rPr>
              <a:t>amet</a:t>
            </a:r>
            <a:r>
              <a:rPr lang="en-US" sz="1200">
                <a:ea typeface="+mn-ea"/>
                <a:cs typeface="+mn-cs"/>
              </a:rPr>
              <a:t>, </a:t>
            </a:r>
            <a:r>
              <a:rPr lang="en-US" sz="1200" err="1">
                <a:ea typeface="+mn-ea"/>
                <a:cs typeface="+mn-cs"/>
              </a:rPr>
              <a:t>consetetur</a:t>
            </a:r>
            <a:endParaRPr lang="en-US" sz="1200" b="1">
              <a:cs typeface="+mn-cs"/>
            </a:endParaRP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9F24A0C9-D4FC-F6B1-C883-F10A4AF0A521}"/>
              </a:ext>
            </a:extLst>
          </p:cNvPr>
          <p:cNvSpPr txBox="1">
            <a:spLocks/>
          </p:cNvSpPr>
          <p:nvPr/>
        </p:nvSpPr>
        <p:spPr bwMode="gray">
          <a:xfrm>
            <a:off x="10595663" y="3095104"/>
            <a:ext cx="1120982" cy="572369"/>
          </a:xfrm>
          <a:prstGeom prst="wedgeRectCallout">
            <a:avLst>
              <a:gd name="adj1" fmla="val 32517"/>
              <a:gd name="adj2" fmla="val -89471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cxnSp>
        <p:nvCxnSpPr>
          <p:cNvPr id="32" name="Gerader Verbinder 34">
            <a:extLst>
              <a:ext uri="{FF2B5EF4-FFF2-40B4-BE49-F238E27FC236}">
                <a16:creationId xmlns:a16="http://schemas.microsoft.com/office/drawing/2014/main" id="{115D9668-331D-E30A-541D-9D4C5D42F0DA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1786631" y="3086678"/>
            <a:ext cx="1262546" cy="740740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6">
            <a:extLst>
              <a:ext uri="{FF2B5EF4-FFF2-40B4-BE49-F238E27FC236}">
                <a16:creationId xmlns:a16="http://schemas.microsoft.com/office/drawing/2014/main" id="{ECDDAD92-C11A-7E71-A2D2-B2D968DAB6FD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rot="16200000" flipV="1">
            <a:off x="2563485" y="2309824"/>
            <a:ext cx="269328" cy="1301232"/>
          </a:xfrm>
          <a:prstGeom prst="bentConnector3">
            <a:avLst>
              <a:gd name="adj1" fmla="val 74019"/>
            </a:avLst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7">
            <a:extLst>
              <a:ext uri="{FF2B5EF4-FFF2-40B4-BE49-F238E27FC236}">
                <a16:creationId xmlns:a16="http://schemas.microsoft.com/office/drawing/2014/main" id="{B2C690A5-64B2-3F36-74B4-4E69829D32EF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3909255" y="4088322"/>
            <a:ext cx="18024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8">
            <a:extLst>
              <a:ext uri="{FF2B5EF4-FFF2-40B4-BE49-F238E27FC236}">
                <a16:creationId xmlns:a16="http://schemas.microsoft.com/office/drawing/2014/main" id="{04FA99C3-F16E-B39A-9E30-1C040D40EBB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10487" y="3734805"/>
            <a:ext cx="180249" cy="353516"/>
          </a:xfrm>
          <a:prstGeom prst="bentConnector3">
            <a:avLst>
              <a:gd name="adj1" fmla="val 28833"/>
            </a:avLst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638F81D7-355F-BDBC-A953-99F9AEC204A8}"/>
              </a:ext>
            </a:extLst>
          </p:cNvPr>
          <p:cNvSpPr txBox="1">
            <a:spLocks/>
          </p:cNvSpPr>
          <p:nvPr/>
        </p:nvSpPr>
        <p:spPr bwMode="gray">
          <a:xfrm>
            <a:off x="6691969" y="4643833"/>
            <a:ext cx="1120982" cy="57236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cxnSp>
        <p:nvCxnSpPr>
          <p:cNvPr id="37" name="Gerader Verbinder 40">
            <a:extLst>
              <a:ext uri="{FF2B5EF4-FFF2-40B4-BE49-F238E27FC236}">
                <a16:creationId xmlns:a16="http://schemas.microsoft.com/office/drawing/2014/main" id="{40989D12-A501-5D7B-3572-9B69E427FA1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812951" y="3381289"/>
            <a:ext cx="18024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41">
            <a:extLst>
              <a:ext uri="{FF2B5EF4-FFF2-40B4-BE49-F238E27FC236}">
                <a16:creationId xmlns:a16="http://schemas.microsoft.com/office/drawing/2014/main" id="{2CF00DB0-8C05-B9D2-D98A-44BD9E6A5555}"/>
              </a:ext>
            </a:extLst>
          </p:cNvPr>
          <p:cNvCxnSpPr>
            <a:cxnSpLocks/>
            <a:stCxn id="25" idx="0"/>
            <a:endCxn id="27" idx="1"/>
          </p:cNvCxnSpPr>
          <p:nvPr/>
        </p:nvCxnSpPr>
        <p:spPr>
          <a:xfrm rot="5400000" flipH="1" flipV="1">
            <a:off x="8646306" y="2446978"/>
            <a:ext cx="555512" cy="740740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42">
            <a:extLst>
              <a:ext uri="{FF2B5EF4-FFF2-40B4-BE49-F238E27FC236}">
                <a16:creationId xmlns:a16="http://schemas.microsoft.com/office/drawing/2014/main" id="{E39AE746-8406-96FA-6E60-DBB1BE4FBD94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415414" y="2539592"/>
            <a:ext cx="18024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43">
            <a:extLst>
              <a:ext uri="{FF2B5EF4-FFF2-40B4-BE49-F238E27FC236}">
                <a16:creationId xmlns:a16="http://schemas.microsoft.com/office/drawing/2014/main" id="{42EC5124-1CBF-D517-1EFC-C678D41ABB9A}"/>
              </a:ext>
            </a:extLst>
          </p:cNvPr>
          <p:cNvCxnSpPr>
            <a:cxnSpLocks/>
            <a:stCxn id="22" idx="3"/>
            <a:endCxn id="36" idx="1"/>
          </p:cNvCxnSpPr>
          <p:nvPr/>
        </p:nvCxnSpPr>
        <p:spPr>
          <a:xfrm>
            <a:off x="6511718" y="3734805"/>
            <a:ext cx="180250" cy="1195213"/>
          </a:xfrm>
          <a:prstGeom prst="bentConnector3">
            <a:avLst>
              <a:gd name="adj1" fmla="val 32361"/>
            </a:avLst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4">
            <a:extLst>
              <a:ext uri="{FF2B5EF4-FFF2-40B4-BE49-F238E27FC236}">
                <a16:creationId xmlns:a16="http://schemas.microsoft.com/office/drawing/2014/main" id="{FC2C38E2-1117-855B-7C8B-A0FEF5BE8A48}"/>
              </a:ext>
            </a:extLst>
          </p:cNvPr>
          <p:cNvCxnSpPr>
            <a:cxnSpLocks/>
            <a:stCxn id="36" idx="0"/>
            <a:endCxn id="24" idx="2"/>
          </p:cNvCxnSpPr>
          <p:nvPr/>
        </p:nvCxnSpPr>
        <p:spPr>
          <a:xfrm flipV="1">
            <a:off x="7252460" y="4374506"/>
            <a:ext cx="0" cy="269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DCFEAE30-0FB4-CB1B-11BF-79C843058EB3}"/>
              </a:ext>
            </a:extLst>
          </p:cNvPr>
          <p:cNvSpPr txBox="1">
            <a:spLocks/>
          </p:cNvSpPr>
          <p:nvPr/>
        </p:nvSpPr>
        <p:spPr bwMode="gray">
          <a:xfrm>
            <a:off x="2788273" y="2253407"/>
            <a:ext cx="1120982" cy="572369"/>
          </a:xfrm>
          <a:prstGeom prst="wedgeRectCallout">
            <a:avLst>
              <a:gd name="adj1" fmla="val -20779"/>
              <a:gd name="adj2" fmla="val 60107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r>
              <a:rPr lang="en-US" sz="1200">
                <a:ea typeface="+mn-ea"/>
                <a:cs typeface="+mn-cs"/>
              </a:rPr>
              <a:t>,</a:t>
            </a:r>
            <a:endParaRPr lang="en-US" sz="1200" b="1">
              <a:cs typeface="+mn-cs"/>
            </a:endParaRPr>
          </a:p>
        </p:txBody>
      </p:sp>
      <p:sp>
        <p:nvSpPr>
          <p:cNvPr id="43" name="Ellipse 46">
            <a:extLst>
              <a:ext uri="{FF2B5EF4-FFF2-40B4-BE49-F238E27FC236}">
                <a16:creationId xmlns:a16="http://schemas.microsoft.com/office/drawing/2014/main" id="{FADDA82C-E12A-B58C-98F0-46FC94142B7D}"/>
              </a:ext>
            </a:extLst>
          </p:cNvPr>
          <p:cNvSpPr>
            <a:spLocks/>
          </p:cNvSpPr>
          <p:nvPr/>
        </p:nvSpPr>
        <p:spPr>
          <a:xfrm>
            <a:off x="3801141" y="2304332"/>
            <a:ext cx="218384" cy="219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B</a:t>
            </a:r>
          </a:p>
        </p:txBody>
      </p:sp>
      <p:sp>
        <p:nvSpPr>
          <p:cNvPr id="45" name="Ellipse 48">
            <a:extLst>
              <a:ext uri="{FF2B5EF4-FFF2-40B4-BE49-F238E27FC236}">
                <a16:creationId xmlns:a16="http://schemas.microsoft.com/office/drawing/2014/main" id="{8842B6D5-99AE-4FF1-85AF-DD0DBD9CD3EF}"/>
              </a:ext>
            </a:extLst>
          </p:cNvPr>
          <p:cNvSpPr>
            <a:spLocks/>
          </p:cNvSpPr>
          <p:nvPr/>
        </p:nvSpPr>
        <p:spPr>
          <a:xfrm>
            <a:off x="3801141" y="4685898"/>
            <a:ext cx="218384" cy="219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C</a:t>
            </a:r>
          </a:p>
        </p:txBody>
      </p:sp>
      <p:sp>
        <p:nvSpPr>
          <p:cNvPr id="46" name="Ellipse 49">
            <a:extLst>
              <a:ext uri="{FF2B5EF4-FFF2-40B4-BE49-F238E27FC236}">
                <a16:creationId xmlns:a16="http://schemas.microsoft.com/office/drawing/2014/main" id="{06BA9D08-4BBA-CEF1-3FF9-AF0ED006659C}"/>
              </a:ext>
            </a:extLst>
          </p:cNvPr>
          <p:cNvSpPr>
            <a:spLocks/>
          </p:cNvSpPr>
          <p:nvPr/>
        </p:nvSpPr>
        <p:spPr>
          <a:xfrm>
            <a:off x="5939522" y="4685898"/>
            <a:ext cx="218384" cy="219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/>
              <a:t>D</a:t>
            </a:r>
          </a:p>
        </p:txBody>
      </p:sp>
      <p:sp>
        <p:nvSpPr>
          <p:cNvPr id="47" name="Ellipse 50">
            <a:extLst>
              <a:ext uri="{FF2B5EF4-FFF2-40B4-BE49-F238E27FC236}">
                <a16:creationId xmlns:a16="http://schemas.microsoft.com/office/drawing/2014/main" id="{E8D092B9-41E7-75E7-60F2-005A02B00EB6}"/>
              </a:ext>
            </a:extLst>
          </p:cNvPr>
          <p:cNvSpPr>
            <a:spLocks/>
          </p:cNvSpPr>
          <p:nvPr/>
        </p:nvSpPr>
        <p:spPr>
          <a:xfrm>
            <a:off x="7053435" y="5530834"/>
            <a:ext cx="218384" cy="219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/>
              <a:t>E</a:t>
            </a:r>
          </a:p>
        </p:txBody>
      </p:sp>
      <p:sp>
        <p:nvSpPr>
          <p:cNvPr id="48" name="Textplatzhalter 7">
            <a:extLst>
              <a:ext uri="{FF2B5EF4-FFF2-40B4-BE49-F238E27FC236}">
                <a16:creationId xmlns:a16="http://schemas.microsoft.com/office/drawing/2014/main" id="{684F53DB-CFEB-6C74-D3B0-924ABFC13176}"/>
              </a:ext>
            </a:extLst>
          </p:cNvPr>
          <p:cNvSpPr txBox="1">
            <a:spLocks/>
          </p:cNvSpPr>
          <p:nvPr/>
        </p:nvSpPr>
        <p:spPr bwMode="gray">
          <a:xfrm>
            <a:off x="6378370" y="2253407"/>
            <a:ext cx="1789581" cy="572369"/>
          </a:xfrm>
          <a:prstGeom prst="wedgeRectCallout">
            <a:avLst>
              <a:gd name="adj1" fmla="val 6155"/>
              <a:gd name="adj2" fmla="val 79975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br>
              <a:rPr lang="en-US" sz="1200">
                <a:ea typeface="+mn-ea"/>
                <a:cs typeface="+mn-cs"/>
              </a:rPr>
            </a:br>
            <a:r>
              <a:rPr lang="en-US" sz="1200" err="1">
                <a:ea typeface="+mn-ea"/>
                <a:cs typeface="+mn-cs"/>
              </a:rPr>
              <a:t>amet</a:t>
            </a:r>
            <a:r>
              <a:rPr lang="en-US" sz="1200">
                <a:ea typeface="+mn-ea"/>
                <a:cs typeface="+mn-cs"/>
              </a:rPr>
              <a:t>, </a:t>
            </a:r>
            <a:r>
              <a:rPr lang="en-US" sz="1200" err="1">
                <a:ea typeface="+mn-ea"/>
                <a:cs typeface="+mn-cs"/>
              </a:rPr>
              <a:t>consetetur</a:t>
            </a:r>
            <a:endParaRPr lang="en-US" sz="1200" b="1">
              <a:cs typeface="+mn-cs"/>
            </a:endParaRPr>
          </a:p>
        </p:txBody>
      </p:sp>
      <p:sp>
        <p:nvSpPr>
          <p:cNvPr id="49" name="Ellipse 52">
            <a:extLst>
              <a:ext uri="{FF2B5EF4-FFF2-40B4-BE49-F238E27FC236}">
                <a16:creationId xmlns:a16="http://schemas.microsoft.com/office/drawing/2014/main" id="{BE300D13-00CC-AB67-1219-EB0A592465BD}"/>
              </a:ext>
            </a:extLst>
          </p:cNvPr>
          <p:cNvSpPr>
            <a:spLocks/>
          </p:cNvSpPr>
          <p:nvPr/>
        </p:nvSpPr>
        <p:spPr>
          <a:xfrm>
            <a:off x="8058759" y="2304332"/>
            <a:ext cx="218384" cy="219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/>
              <a:t>F</a:t>
            </a:r>
          </a:p>
        </p:txBody>
      </p:sp>
      <p:sp>
        <p:nvSpPr>
          <p:cNvPr id="50" name="Ellipse 53">
            <a:extLst>
              <a:ext uri="{FF2B5EF4-FFF2-40B4-BE49-F238E27FC236}">
                <a16:creationId xmlns:a16="http://schemas.microsoft.com/office/drawing/2014/main" id="{46FB1CA0-E748-A26A-9736-554F550199A1}"/>
              </a:ext>
            </a:extLst>
          </p:cNvPr>
          <p:cNvSpPr>
            <a:spLocks/>
          </p:cNvSpPr>
          <p:nvPr/>
        </p:nvSpPr>
        <p:spPr>
          <a:xfrm>
            <a:off x="11610254" y="3124452"/>
            <a:ext cx="218384" cy="219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/>
              <a:t>G</a:t>
            </a:r>
          </a:p>
        </p:txBody>
      </p:sp>
      <p:sp>
        <p:nvSpPr>
          <p:cNvPr id="51" name="Rechteck 54">
            <a:extLst>
              <a:ext uri="{FF2B5EF4-FFF2-40B4-BE49-F238E27FC236}">
                <a16:creationId xmlns:a16="http://schemas.microsoft.com/office/drawing/2014/main" id="{A07F26FB-A9DC-A287-E825-ADFAF98AC887}"/>
              </a:ext>
            </a:extLst>
          </p:cNvPr>
          <p:cNvSpPr>
            <a:spLocks/>
          </p:cNvSpPr>
          <p:nvPr/>
        </p:nvSpPr>
        <p:spPr>
          <a:xfrm>
            <a:off x="9315970" y="5485531"/>
            <a:ext cx="2496129" cy="5723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6800" rIns="360000" bIns="46800" rtlCol="0" anchor="ctr"/>
          <a:lstStyle/>
          <a:p>
            <a:r>
              <a:rPr lang="en-US" sz="1200"/>
              <a:t>Lorem ipsum dolor sit </a:t>
            </a:r>
            <a:r>
              <a:rPr lang="en-US" sz="1200" err="1"/>
              <a:t>amet</a:t>
            </a:r>
            <a:r>
              <a:rPr lang="en-US" sz="1200"/>
              <a:t>, </a:t>
            </a:r>
            <a:r>
              <a:rPr lang="en-US" sz="1200" err="1"/>
              <a:t>consetetur</a:t>
            </a:r>
            <a:r>
              <a:rPr lang="en-US" sz="1200"/>
              <a:t> </a:t>
            </a:r>
            <a:r>
              <a:rPr lang="en-US" sz="1200" err="1"/>
              <a:t>sadipscing</a:t>
            </a:r>
            <a:r>
              <a:rPr lang="en-US" sz="1200"/>
              <a:t> </a:t>
            </a:r>
            <a:r>
              <a:rPr lang="en-US" sz="1200" err="1"/>
              <a:t>elitr</a:t>
            </a:r>
            <a:endParaRPr lang="en-US" sz="1200"/>
          </a:p>
        </p:txBody>
      </p:sp>
      <p:cxnSp>
        <p:nvCxnSpPr>
          <p:cNvPr id="52" name="Gerader Verbinder 55">
            <a:extLst>
              <a:ext uri="{FF2B5EF4-FFF2-40B4-BE49-F238E27FC236}">
                <a16:creationId xmlns:a16="http://schemas.microsoft.com/office/drawing/2014/main" id="{0DCB9B17-EA6F-07FA-62CB-022BA726644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7252460" y="3667473"/>
            <a:ext cx="0" cy="13466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platzhalter 7">
            <a:extLst>
              <a:ext uri="{FF2B5EF4-FFF2-40B4-BE49-F238E27FC236}">
                <a16:creationId xmlns:a16="http://schemas.microsoft.com/office/drawing/2014/main" id="{DA99348C-D748-36BD-56A5-978DCC7A8AD5}"/>
              </a:ext>
            </a:extLst>
          </p:cNvPr>
          <p:cNvSpPr txBox="1">
            <a:spLocks/>
          </p:cNvSpPr>
          <p:nvPr/>
        </p:nvSpPr>
        <p:spPr bwMode="gray">
          <a:xfrm>
            <a:off x="1487041" y="3448620"/>
            <a:ext cx="1120982" cy="572369"/>
          </a:xfrm>
          <a:prstGeom prst="wedgeRectCallout">
            <a:avLst>
              <a:gd name="adj1" fmla="val 40037"/>
              <a:gd name="adj2" fmla="val -75510"/>
            </a:avLst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36000" rIns="72000" bIns="36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200">
                <a:ea typeface="+mn-ea"/>
                <a:cs typeface="+mn-cs"/>
              </a:rPr>
              <a:t>Lorem ipsum dolor sit </a:t>
            </a:r>
            <a:r>
              <a:rPr lang="en-US" sz="1200" err="1">
                <a:ea typeface="+mn-ea"/>
                <a:cs typeface="+mn-cs"/>
              </a:rPr>
              <a:t>amet</a:t>
            </a:r>
            <a:endParaRPr lang="en-US" sz="1200" b="1">
              <a:cs typeface="+mn-cs"/>
            </a:endParaRPr>
          </a:p>
        </p:txBody>
      </p:sp>
      <p:sp>
        <p:nvSpPr>
          <p:cNvPr id="54" name="Ellipse 47">
            <a:extLst>
              <a:ext uri="{FF2B5EF4-FFF2-40B4-BE49-F238E27FC236}">
                <a16:creationId xmlns:a16="http://schemas.microsoft.com/office/drawing/2014/main" id="{58B1E912-17C6-A050-25D0-6161F056A85B}"/>
              </a:ext>
            </a:extLst>
          </p:cNvPr>
          <p:cNvSpPr>
            <a:spLocks/>
          </p:cNvSpPr>
          <p:nvPr/>
        </p:nvSpPr>
        <p:spPr>
          <a:xfrm>
            <a:off x="2501544" y="3494843"/>
            <a:ext cx="218384" cy="2194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A</a:t>
            </a:r>
          </a:p>
        </p:txBody>
      </p:sp>
      <p:sp>
        <p:nvSpPr>
          <p:cNvPr id="56" name="Text Placeholder 15">
            <a:extLst>
              <a:ext uri="{FF2B5EF4-FFF2-40B4-BE49-F238E27FC236}">
                <a16:creationId xmlns:a16="http://schemas.microsoft.com/office/drawing/2014/main" id="{3E438E5B-D864-CA9F-F561-B04D2A0F87A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64761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lanes, plan, plans, process, processes, stage, stages, phase, phases, step, steps, </a:t>
            </a:r>
            <a:r>
              <a:rPr lang="en-US" sz="1000" err="1">
                <a:solidFill>
                  <a:schemeClr val="tx2"/>
                </a:solidFill>
              </a:rPr>
              <a:t>swimlane</a:t>
            </a:r>
            <a:r>
              <a:rPr lang="en-US" sz="1000">
                <a:solidFill>
                  <a:schemeClr val="tx2"/>
                </a:solidFill>
              </a:rPr>
              <a:t>, </a:t>
            </a:r>
            <a:r>
              <a:rPr lang="en-US" sz="1000" err="1">
                <a:solidFill>
                  <a:schemeClr val="tx2"/>
                </a:solidFill>
              </a:rPr>
              <a:t>swimlanes</a:t>
            </a:r>
            <a:endParaRPr lang="en-US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767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