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4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26.xml" ContentType="application/vnd.openxmlformats-officedocument.presentationml.tags+xml"/>
  <Override PartName="/ppt/notesSlides/notesSlide14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0" r:id="rId15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148.xml" Id="rId151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8.xml.rels>&#65279;<?xml version="1.0" encoding="utf-8"?><Relationships xmlns="http://schemas.openxmlformats.org/package/2006/relationships"><Relationship Type="http://schemas.openxmlformats.org/officeDocument/2006/relationships/slide" Target="/ppt/slides/slide148.xml" Id="rId2" /><Relationship Type="http://schemas.openxmlformats.org/officeDocument/2006/relationships/notesMaster" Target="/ppt/notesMasters/notesMaster1.xml" Id="rId1" /></Relationship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559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8.xml.rels>&#65279;<?xml version="1.0" encoding="utf-8"?><Relationships xmlns="http://schemas.openxmlformats.org/package/2006/relationships"><Relationship Type="http://schemas.openxmlformats.org/officeDocument/2006/relationships/image" Target="/ppt/media/image182.svg" Id="rId8" /><Relationship Type="http://schemas.openxmlformats.org/officeDocument/2006/relationships/image" Target="/ppt/media/image187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81.png" Id="rId7" /><Relationship Type="http://schemas.openxmlformats.org/officeDocument/2006/relationships/image" Target="/ppt/media/image186.svg" Id="rId12" /><Relationship Type="http://schemas.openxmlformats.org/officeDocument/2006/relationships/tags" Target="/ppt/tags/tag526.xml" Id="rId2" /><Relationship Type="http://schemas.openxmlformats.org/officeDocument/2006/relationships/vmlDrawing" Target="/ppt/drawings/vmlDrawing152.vml" Id="rId1" /><Relationship Type="http://schemas.openxmlformats.org/officeDocument/2006/relationships/image" Target="/ppt/media/image4.emf" Id="rId6" /><Relationship Type="http://schemas.openxmlformats.org/officeDocument/2006/relationships/image" Target="/ppt/media/image185.png" Id="rId11" /><Relationship Type="http://schemas.openxmlformats.org/officeDocument/2006/relationships/oleObject" Target="/ppt/embeddings/oleObject152.bin" Id="rId5" /><Relationship Type="http://schemas.openxmlformats.org/officeDocument/2006/relationships/image" Target="/ppt/media/image184.svg" Id="rId10" /><Relationship Type="http://schemas.openxmlformats.org/officeDocument/2006/relationships/notesSlide" Target="/ppt/notesSlides/notesSlide148.xml" Id="rId4" /><Relationship Type="http://schemas.openxmlformats.org/officeDocument/2006/relationships/image" Target="/ppt/media/image183.png" Id="rId9" /><Relationship Type="http://schemas.openxmlformats.org/officeDocument/2006/relationships/image" Target="/ppt/media/image188.svg" Id="rId14" /></Relationships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052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Influencing components</a:t>
            </a:r>
          </a:p>
        </p:txBody>
      </p:sp>
      <p:sp>
        <p:nvSpPr>
          <p:cNvPr id="2" name="Ellipse 7">
            <a:extLst>
              <a:ext uri="{FF2B5EF4-FFF2-40B4-BE49-F238E27FC236}">
                <a16:creationId xmlns:a16="http://schemas.microsoft.com/office/drawing/2014/main" id="{7038355B-7217-A64E-3CBC-694708030FC3}"/>
              </a:ext>
            </a:extLst>
          </p:cNvPr>
          <p:cNvSpPr>
            <a:spLocks/>
          </p:cNvSpPr>
          <p:nvPr/>
        </p:nvSpPr>
        <p:spPr bwMode="gray">
          <a:xfrm>
            <a:off x="5307491" y="1561086"/>
            <a:ext cx="1627989" cy="1627986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3" name="Freihandform: Form 21">
            <a:extLst>
              <a:ext uri="{FF2B5EF4-FFF2-40B4-BE49-F238E27FC236}">
                <a16:creationId xmlns:a16="http://schemas.microsoft.com/office/drawing/2014/main" id="{AAF4DA4E-98B4-2588-D706-AB11C4BE66A2}"/>
              </a:ext>
            </a:extLst>
          </p:cNvPr>
          <p:cNvSpPr>
            <a:spLocks/>
          </p:cNvSpPr>
          <p:nvPr/>
        </p:nvSpPr>
        <p:spPr bwMode="gray">
          <a:xfrm>
            <a:off x="1721495" y="2375078"/>
            <a:ext cx="3255982" cy="1444195"/>
          </a:xfrm>
          <a:custGeom>
            <a:avLst/>
            <a:gdLst>
              <a:gd name="connsiteX0" fmla="*/ 0 w 1464815"/>
              <a:gd name="connsiteY0" fmla="*/ 870012 h 870012"/>
              <a:gd name="connsiteX1" fmla="*/ 0 w 1464815"/>
              <a:gd name="connsiteY1" fmla="*/ 0 h 870012"/>
              <a:gd name="connsiteX2" fmla="*/ 1464815 w 1464815"/>
              <a:gd name="connsiteY2" fmla="*/ 0 h 87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815" h="870012">
                <a:moveTo>
                  <a:pt x="0" y="870012"/>
                </a:moveTo>
                <a:lnTo>
                  <a:pt x="0" y="0"/>
                </a:lnTo>
                <a:lnTo>
                  <a:pt x="1464815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4" name="Freihandform: Form 22">
            <a:extLst>
              <a:ext uri="{FF2B5EF4-FFF2-40B4-BE49-F238E27FC236}">
                <a16:creationId xmlns:a16="http://schemas.microsoft.com/office/drawing/2014/main" id="{F944EC43-BB4B-8942-9E36-B768A2829282}"/>
              </a:ext>
            </a:extLst>
          </p:cNvPr>
          <p:cNvSpPr>
            <a:spLocks/>
          </p:cNvSpPr>
          <p:nvPr/>
        </p:nvSpPr>
        <p:spPr bwMode="gray">
          <a:xfrm flipH="1">
            <a:off x="7251037" y="2375078"/>
            <a:ext cx="3255982" cy="1444195"/>
          </a:xfrm>
          <a:custGeom>
            <a:avLst/>
            <a:gdLst>
              <a:gd name="connsiteX0" fmla="*/ 0 w 1464815"/>
              <a:gd name="connsiteY0" fmla="*/ 870012 h 870012"/>
              <a:gd name="connsiteX1" fmla="*/ 0 w 1464815"/>
              <a:gd name="connsiteY1" fmla="*/ 0 h 870012"/>
              <a:gd name="connsiteX2" fmla="*/ 1464815 w 1464815"/>
              <a:gd name="connsiteY2" fmla="*/ 0 h 87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815" h="870012">
                <a:moveTo>
                  <a:pt x="0" y="870012"/>
                </a:moveTo>
                <a:lnTo>
                  <a:pt x="0" y="0"/>
                </a:lnTo>
                <a:lnTo>
                  <a:pt x="1464815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</p:txBody>
      </p:sp>
      <p:cxnSp>
        <p:nvCxnSpPr>
          <p:cNvPr id="6" name="Gerader Verbinder 23">
            <a:extLst>
              <a:ext uri="{FF2B5EF4-FFF2-40B4-BE49-F238E27FC236}">
                <a16:creationId xmlns:a16="http://schemas.microsoft.com/office/drawing/2014/main" id="{58BA12A1-4E14-6028-CE5E-C599648E85DA}"/>
              </a:ext>
            </a:extLst>
          </p:cNvPr>
          <p:cNvCxnSpPr>
            <a:cxnSpLocks/>
          </p:cNvCxnSpPr>
          <p:nvPr/>
        </p:nvCxnSpPr>
        <p:spPr bwMode="gray">
          <a:xfrm>
            <a:off x="3063180" y="4914466"/>
            <a:ext cx="1709391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" name="Gerader Verbinder 24">
            <a:extLst>
              <a:ext uri="{FF2B5EF4-FFF2-40B4-BE49-F238E27FC236}">
                <a16:creationId xmlns:a16="http://schemas.microsoft.com/office/drawing/2014/main" id="{07E93DCA-4D21-F643-A040-2966F0AB1979}"/>
              </a:ext>
            </a:extLst>
          </p:cNvPr>
          <p:cNvCxnSpPr>
            <a:cxnSpLocks/>
          </p:cNvCxnSpPr>
          <p:nvPr/>
        </p:nvCxnSpPr>
        <p:spPr bwMode="gray">
          <a:xfrm>
            <a:off x="7455943" y="4914466"/>
            <a:ext cx="1709391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1F63C067-7632-AFF1-6F08-646C2D153AA0}"/>
              </a:ext>
            </a:extLst>
          </p:cNvPr>
          <p:cNvSpPr txBox="1">
            <a:spLocks/>
          </p:cNvSpPr>
          <p:nvPr/>
        </p:nvSpPr>
        <p:spPr bwMode="gray">
          <a:xfrm>
            <a:off x="500204" y="4745006"/>
            <a:ext cx="2442578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3B02AB1-5401-860A-7FBA-E054F14B61DD}"/>
              </a:ext>
            </a:extLst>
          </p:cNvPr>
          <p:cNvSpPr txBox="1">
            <a:spLocks/>
          </p:cNvSpPr>
          <p:nvPr/>
        </p:nvSpPr>
        <p:spPr>
          <a:xfrm>
            <a:off x="500204" y="5381506"/>
            <a:ext cx="24425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6B4F896B-351A-0D5B-E0E2-A61AD9D29D31}"/>
              </a:ext>
            </a:extLst>
          </p:cNvPr>
          <p:cNvSpPr txBox="1">
            <a:spLocks/>
          </p:cNvSpPr>
          <p:nvPr/>
        </p:nvSpPr>
        <p:spPr bwMode="gray">
          <a:xfrm>
            <a:off x="4892968" y="4745006"/>
            <a:ext cx="2442578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E537092-CEB7-6A23-7BE4-7A263D2C53B2}"/>
              </a:ext>
            </a:extLst>
          </p:cNvPr>
          <p:cNvSpPr txBox="1">
            <a:spLocks/>
          </p:cNvSpPr>
          <p:nvPr/>
        </p:nvSpPr>
        <p:spPr>
          <a:xfrm>
            <a:off x="4892968" y="5381506"/>
            <a:ext cx="24425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9AD1770D-45C5-5271-3D01-FB6B9745998D}"/>
              </a:ext>
            </a:extLst>
          </p:cNvPr>
          <p:cNvSpPr txBox="1">
            <a:spLocks/>
          </p:cNvSpPr>
          <p:nvPr/>
        </p:nvSpPr>
        <p:spPr bwMode="gray">
          <a:xfrm>
            <a:off x="9285731" y="4745006"/>
            <a:ext cx="2442578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9B2A391B-FEDE-36EA-5625-53EBBC9B9263}"/>
              </a:ext>
            </a:extLst>
          </p:cNvPr>
          <p:cNvSpPr txBox="1">
            <a:spLocks/>
          </p:cNvSpPr>
          <p:nvPr/>
        </p:nvSpPr>
        <p:spPr>
          <a:xfrm>
            <a:off x="9285731" y="5381506"/>
            <a:ext cx="24425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</a:t>
            </a:r>
          </a:p>
        </p:txBody>
      </p:sp>
      <p:pic>
        <p:nvPicPr>
          <p:cNvPr id="16" name="Grafik 34">
            <a:extLst>
              <a:ext uri="{FF2B5EF4-FFF2-40B4-BE49-F238E27FC236}">
                <a16:creationId xmlns:a16="http://schemas.microsoft.com/office/drawing/2014/main" id="{3D9B1DA4-07C2-97BE-9462-58E7AFB3A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4285" y="1917879"/>
            <a:ext cx="914400" cy="914400"/>
          </a:xfrm>
          <a:prstGeom prst="rect">
            <a:avLst/>
          </a:prstGeom>
        </p:spPr>
      </p:pic>
      <p:pic>
        <p:nvPicPr>
          <p:cNvPr id="17" name="Grafik 40">
            <a:extLst>
              <a:ext uri="{FF2B5EF4-FFF2-40B4-BE49-F238E27FC236}">
                <a16:creationId xmlns:a16="http://schemas.microsoft.com/office/drawing/2014/main" id="{C10DB8DC-D287-FC1F-5CC6-CEDD14856B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49820" y="3862329"/>
            <a:ext cx="914400" cy="914400"/>
          </a:xfrm>
          <a:prstGeom prst="rect">
            <a:avLst/>
          </a:prstGeom>
        </p:spPr>
      </p:pic>
      <p:pic>
        <p:nvPicPr>
          <p:cNvPr id="18" name="Grafik 41">
            <a:extLst>
              <a:ext uri="{FF2B5EF4-FFF2-40B4-BE49-F238E27FC236}">
                <a16:creationId xmlns:a16="http://schemas.microsoft.com/office/drawing/2014/main" id="{9AC08E70-DB57-1EA5-985E-CDA2A9612F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7057" y="3862328"/>
            <a:ext cx="914400" cy="914400"/>
          </a:xfrm>
          <a:prstGeom prst="rect">
            <a:avLst/>
          </a:prstGeom>
        </p:spPr>
      </p:pic>
      <p:pic>
        <p:nvPicPr>
          <p:cNvPr id="19" name="Grafik 42">
            <a:extLst>
              <a:ext uri="{FF2B5EF4-FFF2-40B4-BE49-F238E27FC236}">
                <a16:creationId xmlns:a16="http://schemas.microsoft.com/office/drawing/2014/main" id="{29300140-90F9-76BD-C05F-F85C53CE77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293" y="3862328"/>
            <a:ext cx="914400" cy="914400"/>
          </a:xfrm>
          <a:prstGeom prst="rect">
            <a:avLst/>
          </a:prstGeom>
        </p:spPr>
      </p:pic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453CA0F-6EFF-1E16-9C8F-EC25696F184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34574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influence, component, icon, icons, process, processes, flow, flows</a:t>
            </a:r>
          </a:p>
        </p:txBody>
      </p:sp>
    </p:spTree>
    <p:extLst>
      <p:ext uri="{BB962C8B-B14F-4D97-AF65-F5344CB8AC3E}">
        <p14:creationId xmlns:p14="http://schemas.microsoft.com/office/powerpoint/2010/main" val="995828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