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14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27.xml" ContentType="application/vnd.openxmlformats-officedocument.presentationml.tags+xml"/>
  <Override PartName="/ppt/notesSlides/notesSlide14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91" r:id="rId15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149.xml" Id="rId152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5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49.xml.rels>&#65279;<?xml version="1.0" encoding="utf-8"?><Relationships xmlns="http://schemas.openxmlformats.org/package/2006/relationships"><Relationship Type="http://schemas.openxmlformats.org/officeDocument/2006/relationships/slide" Target="/ppt/slides/slide149.xml" Id="rId2" /><Relationship Type="http://schemas.openxmlformats.org/officeDocument/2006/relationships/notesMaster" Target="/ppt/notesMasters/notesMaster1.xml" Id="rId1" /></Relationship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3163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49.xml.rels>&#65279;<?xml version="1.0" encoding="utf-8"?><Relationships xmlns="http://schemas.openxmlformats.org/package/2006/relationships"><Relationship Type="http://schemas.openxmlformats.org/officeDocument/2006/relationships/image" Target="/ppt/media/image190.svg" Id="rId8" /><Relationship Type="http://schemas.openxmlformats.org/officeDocument/2006/relationships/image" Target="/ppt/media/image183.png" Id="rId13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89.png" Id="rId7" /><Relationship Type="http://schemas.openxmlformats.org/officeDocument/2006/relationships/image" Target="/ppt/media/image192.svg" Id="rId12" /><Relationship Type="http://schemas.openxmlformats.org/officeDocument/2006/relationships/tags" Target="/ppt/tags/tag527.xml" Id="rId2" /><Relationship Type="http://schemas.openxmlformats.org/officeDocument/2006/relationships/image" Target="/ppt/media/image194.svg" Id="rId16" /><Relationship Type="http://schemas.openxmlformats.org/officeDocument/2006/relationships/vmlDrawing" Target="/ppt/drawings/vmlDrawing153.vml" Id="rId1" /><Relationship Type="http://schemas.openxmlformats.org/officeDocument/2006/relationships/image" Target="/ppt/media/image4.emf" Id="rId6" /><Relationship Type="http://schemas.openxmlformats.org/officeDocument/2006/relationships/image" Target="/ppt/media/image191.png" Id="rId11" /><Relationship Type="http://schemas.openxmlformats.org/officeDocument/2006/relationships/oleObject" Target="/ppt/embeddings/oleObject153.bin" Id="rId5" /><Relationship Type="http://schemas.openxmlformats.org/officeDocument/2006/relationships/image" Target="/ppt/media/image193.png" Id="rId15" /><Relationship Type="http://schemas.openxmlformats.org/officeDocument/2006/relationships/image" Target="/ppt/media/image186.svg" Id="rId10" /><Relationship Type="http://schemas.openxmlformats.org/officeDocument/2006/relationships/notesSlide" Target="/ppt/notesSlides/notesSlide149.xml" Id="rId4" /><Relationship Type="http://schemas.openxmlformats.org/officeDocument/2006/relationships/image" Target="/ppt/media/image185.png" Id="rId9" /><Relationship Type="http://schemas.openxmlformats.org/officeDocument/2006/relationships/image" Target="/ppt/media/image184.svg" Id="rId14" /></Relationships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66754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1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Building </a:t>
            </a:r>
            <a:r>
              <a:rPr lang="en-US">
                <a:sym typeface="Futura"/>
              </a:rPr>
              <a:t>b</a:t>
            </a:r>
            <a:r>
              <a:rPr lang="en-US" noProof="0">
                <a:sym typeface="Futura"/>
              </a:rPr>
              <a:t>locks</a:t>
            </a:r>
            <a:endParaRPr lang="en-US"/>
          </a:p>
        </p:txBody>
      </p:sp>
      <p:cxnSp>
        <p:nvCxnSpPr>
          <p:cNvPr id="3" name="Gerader Verbinder 7">
            <a:extLst>
              <a:ext uri="{FF2B5EF4-FFF2-40B4-BE49-F238E27FC236}">
                <a16:creationId xmlns:a16="http://schemas.microsoft.com/office/drawing/2014/main" id="{4A9EDBAA-A9C5-4B7F-EBD8-2A971D11DC35}"/>
              </a:ext>
            </a:extLst>
          </p:cNvPr>
          <p:cNvCxnSpPr>
            <a:cxnSpLocks/>
          </p:cNvCxnSpPr>
          <p:nvPr/>
        </p:nvCxnSpPr>
        <p:spPr bwMode="gray">
          <a:xfrm flipV="1">
            <a:off x="3064070" y="4077541"/>
            <a:ext cx="1707412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" name="Gerader Verbinder 8">
            <a:extLst>
              <a:ext uri="{FF2B5EF4-FFF2-40B4-BE49-F238E27FC236}">
                <a16:creationId xmlns:a16="http://schemas.microsoft.com/office/drawing/2014/main" id="{F2E7F491-F22F-2313-53D9-6F968C5838D1}"/>
              </a:ext>
            </a:extLst>
          </p:cNvPr>
          <p:cNvCxnSpPr>
            <a:cxnSpLocks/>
          </p:cNvCxnSpPr>
          <p:nvPr/>
        </p:nvCxnSpPr>
        <p:spPr bwMode="gray">
          <a:xfrm flipV="1">
            <a:off x="7451749" y="4077541"/>
            <a:ext cx="1707412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" name="Freihandform: Form 11">
            <a:extLst>
              <a:ext uri="{FF2B5EF4-FFF2-40B4-BE49-F238E27FC236}">
                <a16:creationId xmlns:a16="http://schemas.microsoft.com/office/drawing/2014/main" id="{992D93D8-7913-F89D-7D62-0266869011C1}"/>
              </a:ext>
            </a:extLst>
          </p:cNvPr>
          <p:cNvSpPr>
            <a:spLocks/>
          </p:cNvSpPr>
          <p:nvPr/>
        </p:nvSpPr>
        <p:spPr bwMode="gray">
          <a:xfrm rot="10800000" flipH="1">
            <a:off x="1723936" y="4843887"/>
            <a:ext cx="3047546" cy="559922"/>
          </a:xfrm>
          <a:custGeom>
            <a:avLst/>
            <a:gdLst>
              <a:gd name="connsiteX0" fmla="*/ 0 w 1464815"/>
              <a:gd name="connsiteY0" fmla="*/ 870012 h 870012"/>
              <a:gd name="connsiteX1" fmla="*/ 0 w 1464815"/>
              <a:gd name="connsiteY1" fmla="*/ 0 h 870012"/>
              <a:gd name="connsiteX2" fmla="*/ 1464815 w 1464815"/>
              <a:gd name="connsiteY2" fmla="*/ 0 h 87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815" h="870012">
                <a:moveTo>
                  <a:pt x="0" y="870012"/>
                </a:moveTo>
                <a:lnTo>
                  <a:pt x="0" y="0"/>
                </a:lnTo>
                <a:lnTo>
                  <a:pt x="1464815" y="0"/>
                </a:ln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" name="Freihandform: Form 25">
            <a:extLst>
              <a:ext uri="{FF2B5EF4-FFF2-40B4-BE49-F238E27FC236}">
                <a16:creationId xmlns:a16="http://schemas.microsoft.com/office/drawing/2014/main" id="{E8AD8485-A87A-95AC-147F-F8D4451674D3}"/>
              </a:ext>
            </a:extLst>
          </p:cNvPr>
          <p:cNvSpPr>
            <a:spLocks/>
          </p:cNvSpPr>
          <p:nvPr/>
        </p:nvSpPr>
        <p:spPr bwMode="gray">
          <a:xfrm rot="10800000" flipV="1">
            <a:off x="7462321" y="2388416"/>
            <a:ext cx="3047546" cy="751116"/>
          </a:xfrm>
          <a:custGeom>
            <a:avLst/>
            <a:gdLst>
              <a:gd name="connsiteX0" fmla="*/ 0 w 1464815"/>
              <a:gd name="connsiteY0" fmla="*/ 870012 h 870012"/>
              <a:gd name="connsiteX1" fmla="*/ 0 w 1464815"/>
              <a:gd name="connsiteY1" fmla="*/ 0 h 870012"/>
              <a:gd name="connsiteX2" fmla="*/ 1464815 w 1464815"/>
              <a:gd name="connsiteY2" fmla="*/ 0 h 87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4815" h="870012">
                <a:moveTo>
                  <a:pt x="0" y="870012"/>
                </a:moveTo>
                <a:lnTo>
                  <a:pt x="0" y="0"/>
                </a:lnTo>
                <a:lnTo>
                  <a:pt x="1464815" y="0"/>
                </a:ln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2F6BAFA-AB7F-DE9D-56C0-728901B5A028}"/>
              </a:ext>
            </a:extLst>
          </p:cNvPr>
          <p:cNvSpPr txBox="1">
            <a:spLocks/>
          </p:cNvSpPr>
          <p:nvPr/>
        </p:nvSpPr>
        <p:spPr bwMode="gray">
          <a:xfrm>
            <a:off x="508472" y="3969819"/>
            <a:ext cx="2442578" cy="21544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9936774-4867-986C-F428-B17D6638169D}"/>
              </a:ext>
            </a:extLst>
          </p:cNvPr>
          <p:cNvSpPr txBox="1">
            <a:spLocks/>
          </p:cNvSpPr>
          <p:nvPr/>
        </p:nvSpPr>
        <p:spPr>
          <a:xfrm>
            <a:off x="508472" y="4301519"/>
            <a:ext cx="24425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EF2217ED-C178-DB15-D0F3-EF38847D6FE7}"/>
              </a:ext>
            </a:extLst>
          </p:cNvPr>
          <p:cNvSpPr txBox="1">
            <a:spLocks/>
          </p:cNvSpPr>
          <p:nvPr/>
        </p:nvSpPr>
        <p:spPr bwMode="gray">
          <a:xfrm>
            <a:off x="4890326" y="3969819"/>
            <a:ext cx="2442578" cy="21544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823B96F4-C34F-14EE-43AD-0B3529AE70E4}"/>
              </a:ext>
            </a:extLst>
          </p:cNvPr>
          <p:cNvSpPr txBox="1">
            <a:spLocks/>
          </p:cNvSpPr>
          <p:nvPr/>
        </p:nvSpPr>
        <p:spPr>
          <a:xfrm>
            <a:off x="4890326" y="4301519"/>
            <a:ext cx="24425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A919A584-691C-4BEB-085D-85669A26E749}"/>
              </a:ext>
            </a:extLst>
          </p:cNvPr>
          <p:cNvSpPr txBox="1">
            <a:spLocks/>
          </p:cNvSpPr>
          <p:nvPr/>
        </p:nvSpPr>
        <p:spPr bwMode="gray">
          <a:xfrm>
            <a:off x="9278004" y="3969819"/>
            <a:ext cx="2442578" cy="21544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CE7D1560-D740-AFC5-A968-BF73C03D8CC7}"/>
              </a:ext>
            </a:extLst>
          </p:cNvPr>
          <p:cNvSpPr txBox="1">
            <a:spLocks/>
          </p:cNvSpPr>
          <p:nvPr/>
        </p:nvSpPr>
        <p:spPr>
          <a:xfrm>
            <a:off x="9278004" y="4301519"/>
            <a:ext cx="24425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C7B20CF8-096E-9CEF-A4DA-D5054C72AAC4}"/>
              </a:ext>
            </a:extLst>
          </p:cNvPr>
          <p:cNvSpPr txBox="1">
            <a:spLocks/>
          </p:cNvSpPr>
          <p:nvPr/>
        </p:nvSpPr>
        <p:spPr bwMode="gray">
          <a:xfrm>
            <a:off x="4890326" y="2275185"/>
            <a:ext cx="2442578" cy="21544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B23D17E-1FBD-B303-16D5-3B77CDCA82DA}"/>
              </a:ext>
            </a:extLst>
          </p:cNvPr>
          <p:cNvSpPr txBox="1">
            <a:spLocks/>
          </p:cNvSpPr>
          <p:nvPr/>
        </p:nvSpPr>
        <p:spPr>
          <a:xfrm>
            <a:off x="4890326" y="2606885"/>
            <a:ext cx="24425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86061914-FA23-9008-06BC-448E5F1FB49A}"/>
              </a:ext>
            </a:extLst>
          </p:cNvPr>
          <p:cNvSpPr txBox="1">
            <a:spLocks/>
          </p:cNvSpPr>
          <p:nvPr/>
        </p:nvSpPr>
        <p:spPr bwMode="gray">
          <a:xfrm>
            <a:off x="4890326" y="5293061"/>
            <a:ext cx="2442578" cy="21544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C86DE12-EA87-7A69-755A-C0BC9BE0DFAB}"/>
              </a:ext>
            </a:extLst>
          </p:cNvPr>
          <p:cNvSpPr txBox="1">
            <a:spLocks/>
          </p:cNvSpPr>
          <p:nvPr/>
        </p:nvSpPr>
        <p:spPr>
          <a:xfrm>
            <a:off x="4890326" y="5624761"/>
            <a:ext cx="244257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</a:t>
            </a:r>
          </a:p>
        </p:txBody>
      </p:sp>
      <p:pic>
        <p:nvPicPr>
          <p:cNvPr id="20" name="Grafik 69">
            <a:extLst>
              <a:ext uri="{FF2B5EF4-FFF2-40B4-BE49-F238E27FC236}">
                <a16:creationId xmlns:a16="http://schemas.microsoft.com/office/drawing/2014/main" id="{119D12B7-4A5C-A77C-2A13-546B1E5F0A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9120" y="5217154"/>
            <a:ext cx="914400" cy="914400"/>
          </a:xfrm>
          <a:prstGeom prst="rect">
            <a:avLst/>
          </a:prstGeom>
        </p:spPr>
      </p:pic>
      <p:pic>
        <p:nvPicPr>
          <p:cNvPr id="21" name="Grafik 70">
            <a:extLst>
              <a:ext uri="{FF2B5EF4-FFF2-40B4-BE49-F238E27FC236}">
                <a16:creationId xmlns:a16="http://schemas.microsoft.com/office/drawing/2014/main" id="{89579743-3627-DD86-D839-2F8EF4D71C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54415" y="3134747"/>
            <a:ext cx="914400" cy="914400"/>
          </a:xfrm>
          <a:prstGeom prst="rect">
            <a:avLst/>
          </a:prstGeom>
        </p:spPr>
      </p:pic>
      <p:pic>
        <p:nvPicPr>
          <p:cNvPr id="22" name="Grafik 71">
            <a:extLst>
              <a:ext uri="{FF2B5EF4-FFF2-40B4-BE49-F238E27FC236}">
                <a16:creationId xmlns:a16="http://schemas.microsoft.com/office/drawing/2014/main" id="{343EA873-BD0C-7821-B00F-6009E287D0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72561" y="3134747"/>
            <a:ext cx="914400" cy="914400"/>
          </a:xfrm>
          <a:prstGeom prst="rect">
            <a:avLst/>
          </a:prstGeom>
        </p:spPr>
      </p:pic>
      <p:pic>
        <p:nvPicPr>
          <p:cNvPr id="23" name="Grafik 72">
            <a:extLst>
              <a:ext uri="{FF2B5EF4-FFF2-40B4-BE49-F238E27FC236}">
                <a16:creationId xmlns:a16="http://schemas.microsoft.com/office/drawing/2014/main" id="{D95C61E5-9584-2FC1-42F0-9B8D47CC8F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42093" y="3134747"/>
            <a:ext cx="914400" cy="914400"/>
          </a:xfrm>
          <a:prstGeom prst="rect">
            <a:avLst/>
          </a:prstGeom>
        </p:spPr>
      </p:pic>
      <p:pic>
        <p:nvPicPr>
          <p:cNvPr id="24" name="Grafik 73">
            <a:extLst>
              <a:ext uri="{FF2B5EF4-FFF2-40B4-BE49-F238E27FC236}">
                <a16:creationId xmlns:a16="http://schemas.microsoft.com/office/drawing/2014/main" id="{411B0A74-3F41-31EA-ACEF-8E74084607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91950" y="1566397"/>
            <a:ext cx="639330" cy="639330"/>
          </a:xfrm>
          <a:prstGeom prst="rect">
            <a:avLst/>
          </a:prstGeom>
        </p:spPr>
      </p:pic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0FEEAB66-FC87-36BD-8063-C5B04142616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46889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block, icon, icons, flow, flows, process, processes</a:t>
            </a:r>
            <a:endParaRPr 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0035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