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5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8.xml" ContentType="application/vnd.openxmlformats-officedocument.presentationml.tags+xml"/>
  <Override PartName="/ppt/notesSlides/notesSlide15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1" r:id="rId15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50.xml" Id="rId153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0.xml.rels>&#65279;<?xml version="1.0" encoding="utf-8"?><Relationships xmlns="http://schemas.openxmlformats.org/package/2006/relationships"><Relationship Type="http://schemas.openxmlformats.org/officeDocument/2006/relationships/slide" Target="/ppt/slides/slide150.xml" Id="rId2" /><Relationship Type="http://schemas.openxmlformats.org/officeDocument/2006/relationships/notesMaster" Target="/ppt/notesMasters/notesMaster1.xml" Id="rId1" /></Relationship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154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28.xml" Id="rId2" /><Relationship Type="http://schemas.openxmlformats.org/officeDocument/2006/relationships/vmlDrawing" Target="/ppt/drawings/vmlDrawing15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4.bin" Id="rId5" /><Relationship Type="http://schemas.openxmlformats.org/officeDocument/2006/relationships/notesSlide" Target="/ppt/notesSlides/notesSlide150.xml" Id="rId4" /></Relationships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0248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>
                <a:sym typeface="Futura"/>
              </a:rPr>
              <a:t>Cause and effect I</a:t>
            </a:r>
            <a:endParaRPr lang="en-US"/>
          </a:p>
        </p:txBody>
      </p:sp>
      <p:grpSp>
        <p:nvGrpSpPr>
          <p:cNvPr id="2" name="Gruppieren 36">
            <a:extLst>
              <a:ext uri="{FF2B5EF4-FFF2-40B4-BE49-F238E27FC236}">
                <a16:creationId xmlns:a16="http://schemas.microsoft.com/office/drawing/2014/main" id="{18C0AA4D-FD59-F015-B651-344B78B47B05}"/>
              </a:ext>
            </a:extLst>
          </p:cNvPr>
          <p:cNvGrpSpPr>
            <a:grpSpLocks/>
          </p:cNvGrpSpPr>
          <p:nvPr/>
        </p:nvGrpSpPr>
        <p:grpSpPr>
          <a:xfrm>
            <a:off x="5970999" y="1965960"/>
            <a:ext cx="148219" cy="3434627"/>
            <a:chOff x="3945748" y="1965960"/>
            <a:chExt cx="148219" cy="3434627"/>
          </a:xfrm>
        </p:grpSpPr>
        <p:sp>
          <p:nvSpPr>
            <p:cNvPr id="3" name="Gleichschenkliges Dreieck 15">
              <a:extLst>
                <a:ext uri="{FF2B5EF4-FFF2-40B4-BE49-F238E27FC236}">
                  <a16:creationId xmlns:a16="http://schemas.microsoft.com/office/drawing/2014/main" id="{2B1AB3F5-4A2B-5021-A3D0-7A00AEAF7724}"/>
                </a:ext>
              </a:extLst>
            </p:cNvPr>
            <p:cNvSpPr>
              <a:spLocks/>
            </p:cNvSpPr>
            <p:nvPr/>
          </p:nvSpPr>
          <p:spPr>
            <a:xfrm rot="5400000">
              <a:off x="3886144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Gerader Verbinder 6">
              <a:extLst>
                <a:ext uri="{FF2B5EF4-FFF2-40B4-BE49-F238E27FC236}">
                  <a16:creationId xmlns:a16="http://schemas.microsoft.com/office/drawing/2014/main" id="{3EAC74E2-1540-A809-3919-E2019BA2B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1965960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7">
              <a:extLst>
                <a:ext uri="{FF2B5EF4-FFF2-40B4-BE49-F238E27FC236}">
                  <a16:creationId xmlns:a16="http://schemas.microsoft.com/office/drawing/2014/main" id="{58230184-353E-3579-3914-118378B7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3971152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16">
            <a:extLst>
              <a:ext uri="{FF2B5EF4-FFF2-40B4-BE49-F238E27FC236}">
                <a16:creationId xmlns:a16="http://schemas.microsoft.com/office/drawing/2014/main" id="{B7BF2290-41B4-7E82-817F-2A277B815653}"/>
              </a:ext>
            </a:extLst>
          </p:cNvPr>
          <p:cNvSpPr txBox="1">
            <a:spLocks/>
          </p:cNvSpPr>
          <p:nvPr/>
        </p:nvSpPr>
        <p:spPr>
          <a:xfrm>
            <a:off x="419100" y="2152584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9" name="Textfeld 17">
            <a:extLst>
              <a:ext uri="{FF2B5EF4-FFF2-40B4-BE49-F238E27FC236}">
                <a16:creationId xmlns:a16="http://schemas.microsoft.com/office/drawing/2014/main" id="{2623C009-A412-F9C0-6E8F-156747F7BA27}"/>
              </a:ext>
            </a:extLst>
          </p:cNvPr>
          <p:cNvSpPr txBox="1">
            <a:spLocks/>
          </p:cNvSpPr>
          <p:nvPr/>
        </p:nvSpPr>
        <p:spPr>
          <a:xfrm>
            <a:off x="419101" y="2775332"/>
            <a:ext cx="529685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1" name="Textfeld 18">
            <a:extLst>
              <a:ext uri="{FF2B5EF4-FFF2-40B4-BE49-F238E27FC236}">
                <a16:creationId xmlns:a16="http://schemas.microsoft.com/office/drawing/2014/main" id="{91612913-32B5-5C55-6560-D2D3B8268328}"/>
              </a:ext>
            </a:extLst>
          </p:cNvPr>
          <p:cNvSpPr txBox="1">
            <a:spLocks/>
          </p:cNvSpPr>
          <p:nvPr/>
        </p:nvSpPr>
        <p:spPr>
          <a:xfrm>
            <a:off x="419101" y="4121356"/>
            <a:ext cx="529685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2" name="Textfeld 22">
            <a:extLst>
              <a:ext uri="{FF2B5EF4-FFF2-40B4-BE49-F238E27FC236}">
                <a16:creationId xmlns:a16="http://schemas.microsoft.com/office/drawing/2014/main" id="{E6DC9556-FD63-0FE2-7D7D-9A46650E3A24}"/>
              </a:ext>
            </a:extLst>
          </p:cNvPr>
          <p:cNvSpPr txBox="1">
            <a:spLocks/>
          </p:cNvSpPr>
          <p:nvPr/>
        </p:nvSpPr>
        <p:spPr>
          <a:xfrm>
            <a:off x="6512559" y="2152584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3" name="Textfeld 23">
            <a:extLst>
              <a:ext uri="{FF2B5EF4-FFF2-40B4-BE49-F238E27FC236}">
                <a16:creationId xmlns:a16="http://schemas.microsoft.com/office/drawing/2014/main" id="{59B43C7E-8B43-09CF-36B6-80EAE9B30AE2}"/>
              </a:ext>
            </a:extLst>
          </p:cNvPr>
          <p:cNvSpPr txBox="1">
            <a:spLocks/>
          </p:cNvSpPr>
          <p:nvPr/>
        </p:nvSpPr>
        <p:spPr>
          <a:xfrm>
            <a:off x="6512559" y="2775332"/>
            <a:ext cx="529685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4" name="Textfeld 24">
            <a:extLst>
              <a:ext uri="{FF2B5EF4-FFF2-40B4-BE49-F238E27FC236}">
                <a16:creationId xmlns:a16="http://schemas.microsoft.com/office/drawing/2014/main" id="{B1C3C527-A1AB-60DC-84B6-53B741C44D26}"/>
              </a:ext>
            </a:extLst>
          </p:cNvPr>
          <p:cNvSpPr txBox="1">
            <a:spLocks/>
          </p:cNvSpPr>
          <p:nvPr/>
        </p:nvSpPr>
        <p:spPr>
          <a:xfrm>
            <a:off x="6512559" y="4121356"/>
            <a:ext cx="529685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47FCC3-69E5-F990-8458-0B0624A4A40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1754745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