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5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30.xml" ContentType="application/vnd.openxmlformats-officedocument.presentationml.tags+xml"/>
  <Override PartName="/ppt/notesSlides/notesSlide15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84" r:id="rId15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52.xml" Id="rId155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5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52.xml.rels>&#65279;<?xml version="1.0" encoding="utf-8"?><Relationships xmlns="http://schemas.openxmlformats.org/package/2006/relationships"><Relationship Type="http://schemas.openxmlformats.org/officeDocument/2006/relationships/slide" Target="/ppt/slides/slide152.xml" Id="rId2" /><Relationship Type="http://schemas.openxmlformats.org/officeDocument/2006/relationships/notesMaster" Target="/ppt/notesMasters/notesMaster1.xml" Id="rId1" /></Relationship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3638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52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30.xml" Id="rId2" /><Relationship Type="http://schemas.openxmlformats.org/officeDocument/2006/relationships/vmlDrawing" Target="/ppt/drawings/vmlDrawing156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56.bin" Id="rId5" /><Relationship Type="http://schemas.openxmlformats.org/officeDocument/2006/relationships/notesSlide" Target="/ppt/notesSlides/notesSlide152.xml" Id="rId4" /></Relationships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847761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0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Cause and effect III</a:t>
            </a:r>
            <a:endParaRPr lang="en-US"/>
          </a:p>
        </p:txBody>
      </p:sp>
      <p:sp>
        <p:nvSpPr>
          <p:cNvPr id="3" name="Rechteck 22">
            <a:extLst>
              <a:ext uri="{FF2B5EF4-FFF2-40B4-BE49-F238E27FC236}">
                <a16:creationId xmlns:a16="http://schemas.microsoft.com/office/drawing/2014/main" id="{7E23A464-FA78-EAB4-449B-CC5EC2B36B75}"/>
              </a:ext>
            </a:extLst>
          </p:cNvPr>
          <p:cNvSpPr>
            <a:spLocks/>
          </p:cNvSpPr>
          <p:nvPr/>
        </p:nvSpPr>
        <p:spPr>
          <a:xfrm>
            <a:off x="403200" y="1557338"/>
            <a:ext cx="2625267" cy="75135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4" name="Rechteck 23">
            <a:extLst>
              <a:ext uri="{FF2B5EF4-FFF2-40B4-BE49-F238E27FC236}">
                <a16:creationId xmlns:a16="http://schemas.microsoft.com/office/drawing/2014/main" id="{D8EA698A-3CEC-1A68-403B-95762D3A72CB}"/>
              </a:ext>
            </a:extLst>
          </p:cNvPr>
          <p:cNvSpPr>
            <a:spLocks/>
          </p:cNvSpPr>
          <p:nvPr/>
        </p:nvSpPr>
        <p:spPr>
          <a:xfrm>
            <a:off x="403200" y="4369242"/>
            <a:ext cx="2625267" cy="75135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6" name="Rechteck 24">
            <a:extLst>
              <a:ext uri="{FF2B5EF4-FFF2-40B4-BE49-F238E27FC236}">
                <a16:creationId xmlns:a16="http://schemas.microsoft.com/office/drawing/2014/main" id="{C1DC04D5-252C-FFBE-BFD0-870E0F012EE9}"/>
              </a:ext>
            </a:extLst>
          </p:cNvPr>
          <p:cNvSpPr>
            <a:spLocks/>
          </p:cNvSpPr>
          <p:nvPr/>
        </p:nvSpPr>
        <p:spPr>
          <a:xfrm>
            <a:off x="403200" y="2494639"/>
            <a:ext cx="2625267" cy="75135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7" name="Rechteck 25">
            <a:extLst>
              <a:ext uri="{FF2B5EF4-FFF2-40B4-BE49-F238E27FC236}">
                <a16:creationId xmlns:a16="http://schemas.microsoft.com/office/drawing/2014/main" id="{3B87C37E-DF3C-30DD-7A8D-D1D85362B019}"/>
              </a:ext>
            </a:extLst>
          </p:cNvPr>
          <p:cNvSpPr>
            <a:spLocks/>
          </p:cNvSpPr>
          <p:nvPr/>
        </p:nvSpPr>
        <p:spPr>
          <a:xfrm>
            <a:off x="403200" y="5306545"/>
            <a:ext cx="2625267" cy="75135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cxnSp>
        <p:nvCxnSpPr>
          <p:cNvPr id="9" name="Gerade Verbindung 29">
            <a:extLst>
              <a:ext uri="{FF2B5EF4-FFF2-40B4-BE49-F238E27FC236}">
                <a16:creationId xmlns:a16="http://schemas.microsoft.com/office/drawing/2014/main" id="{378581F5-B433-20FD-47FF-F49448D899F1}"/>
              </a:ext>
            </a:extLst>
          </p:cNvPr>
          <p:cNvCxnSpPr>
            <a:cxnSpLocks/>
          </p:cNvCxnSpPr>
          <p:nvPr/>
        </p:nvCxnSpPr>
        <p:spPr bwMode="gray">
          <a:xfrm>
            <a:off x="3605526" y="3338967"/>
            <a:ext cx="820388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30">
            <a:extLst>
              <a:ext uri="{FF2B5EF4-FFF2-40B4-BE49-F238E27FC236}">
                <a16:creationId xmlns:a16="http://schemas.microsoft.com/office/drawing/2014/main" id="{73D28FB3-990B-89A6-A7D3-3795A6CF8754}"/>
              </a:ext>
            </a:extLst>
          </p:cNvPr>
          <p:cNvCxnSpPr>
            <a:cxnSpLocks/>
          </p:cNvCxnSpPr>
          <p:nvPr/>
        </p:nvCxnSpPr>
        <p:spPr bwMode="gray">
          <a:xfrm>
            <a:off x="3605526" y="5213570"/>
            <a:ext cx="820388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904D3792-952E-3B00-A862-A65AD86D597E}"/>
              </a:ext>
            </a:extLst>
          </p:cNvPr>
          <p:cNvSpPr txBox="1">
            <a:spLocks/>
          </p:cNvSpPr>
          <p:nvPr/>
        </p:nvSpPr>
        <p:spPr>
          <a:xfrm>
            <a:off x="3605526" y="1557338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endParaRPr lang="en-US" sz="1400"/>
          </a:p>
          <a:p>
            <a:pPr>
              <a:spcBef>
                <a:spcPts val="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13" name="Inhaltsplatzhalter 2">
            <a:extLst>
              <a:ext uri="{FF2B5EF4-FFF2-40B4-BE49-F238E27FC236}">
                <a16:creationId xmlns:a16="http://schemas.microsoft.com/office/drawing/2014/main" id="{7DBD89D5-5E2A-8BEC-BB61-8BB2EC998A1D}"/>
              </a:ext>
            </a:extLst>
          </p:cNvPr>
          <p:cNvSpPr txBox="1">
            <a:spLocks/>
          </p:cNvSpPr>
          <p:nvPr/>
        </p:nvSpPr>
        <p:spPr>
          <a:xfrm>
            <a:off x="3605526" y="2494640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endParaRPr lang="en-US" sz="1400"/>
          </a:p>
          <a:p>
            <a:pPr>
              <a:spcBef>
                <a:spcPts val="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15C41DAC-14F9-32A8-4784-D122DD81499C}"/>
              </a:ext>
            </a:extLst>
          </p:cNvPr>
          <p:cNvSpPr txBox="1">
            <a:spLocks/>
          </p:cNvSpPr>
          <p:nvPr/>
        </p:nvSpPr>
        <p:spPr>
          <a:xfrm>
            <a:off x="3605526" y="5306545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endParaRPr lang="en-US" sz="1400"/>
          </a:p>
          <a:p>
            <a:pPr>
              <a:spcBef>
                <a:spcPts val="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4C52D012-1365-8D5F-2D2B-D269B061CC1C}"/>
              </a:ext>
            </a:extLst>
          </p:cNvPr>
          <p:cNvSpPr txBox="1">
            <a:spLocks/>
          </p:cNvSpPr>
          <p:nvPr/>
        </p:nvSpPr>
        <p:spPr>
          <a:xfrm>
            <a:off x="3605526" y="4369244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endParaRPr lang="en-US" sz="1400"/>
          </a:p>
          <a:p>
            <a:pPr>
              <a:spcBef>
                <a:spcPts val="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cxnSp>
        <p:nvCxnSpPr>
          <p:cNvPr id="16" name="Gerade Verbindung 30">
            <a:extLst>
              <a:ext uri="{FF2B5EF4-FFF2-40B4-BE49-F238E27FC236}">
                <a16:creationId xmlns:a16="http://schemas.microsoft.com/office/drawing/2014/main" id="{8FDC0234-1241-EFCE-44A7-D10A7A4E5A9A}"/>
              </a:ext>
            </a:extLst>
          </p:cNvPr>
          <p:cNvCxnSpPr>
            <a:cxnSpLocks/>
          </p:cNvCxnSpPr>
          <p:nvPr/>
        </p:nvCxnSpPr>
        <p:spPr bwMode="gray">
          <a:xfrm>
            <a:off x="3605526" y="4276269"/>
            <a:ext cx="820388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hteck 37">
            <a:extLst>
              <a:ext uri="{FF2B5EF4-FFF2-40B4-BE49-F238E27FC236}">
                <a16:creationId xmlns:a16="http://schemas.microsoft.com/office/drawing/2014/main" id="{CDA898EF-8E66-4C26-C423-1212FA1A8052}"/>
              </a:ext>
            </a:extLst>
          </p:cNvPr>
          <p:cNvSpPr>
            <a:spLocks/>
          </p:cNvSpPr>
          <p:nvPr/>
        </p:nvSpPr>
        <p:spPr>
          <a:xfrm>
            <a:off x="403200" y="3431940"/>
            <a:ext cx="2625267" cy="75135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44000" rIns="180000" bIns="144000" rtlCol="0" anchor="ctr"/>
          <a:lstStyle/>
          <a:p>
            <a:pPr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text</a:t>
            </a:r>
          </a:p>
          <a:p>
            <a:pPr marL="0" lvl="1">
              <a:buClr>
                <a:srgbClr val="000000"/>
              </a:buClr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979ACF64-CFEA-9995-BEDD-16067731E214}"/>
              </a:ext>
            </a:extLst>
          </p:cNvPr>
          <p:cNvSpPr txBox="1">
            <a:spLocks/>
          </p:cNvSpPr>
          <p:nvPr/>
        </p:nvSpPr>
        <p:spPr>
          <a:xfrm>
            <a:off x="3605526" y="3431941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endParaRPr lang="en-US" sz="1400"/>
          </a:p>
          <a:p>
            <a:pPr>
              <a:spcBef>
                <a:spcPts val="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cxnSp>
        <p:nvCxnSpPr>
          <p:cNvPr id="19" name="Gerade Verbindung 29">
            <a:extLst>
              <a:ext uri="{FF2B5EF4-FFF2-40B4-BE49-F238E27FC236}">
                <a16:creationId xmlns:a16="http://schemas.microsoft.com/office/drawing/2014/main" id="{A0D45D7F-ACD1-60EC-4650-C03E8FFF5C0C}"/>
              </a:ext>
            </a:extLst>
          </p:cNvPr>
          <p:cNvCxnSpPr>
            <a:cxnSpLocks/>
          </p:cNvCxnSpPr>
          <p:nvPr/>
        </p:nvCxnSpPr>
        <p:spPr bwMode="gray">
          <a:xfrm>
            <a:off x="3605526" y="2401666"/>
            <a:ext cx="8203887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leichschenkliges Dreieck 15">
            <a:extLst>
              <a:ext uri="{FF2B5EF4-FFF2-40B4-BE49-F238E27FC236}">
                <a16:creationId xmlns:a16="http://schemas.microsoft.com/office/drawing/2014/main" id="{A392FAD4-E4E1-4569-C7DD-9742FC47C508}"/>
              </a:ext>
            </a:extLst>
          </p:cNvPr>
          <p:cNvSpPr>
            <a:spLocks/>
          </p:cNvSpPr>
          <p:nvPr/>
        </p:nvSpPr>
        <p:spPr>
          <a:xfrm rot="5400000">
            <a:off x="3178866" y="1858803"/>
            <a:ext cx="276262" cy="148426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Gleichschenkliges Dreieck 15">
            <a:extLst>
              <a:ext uri="{FF2B5EF4-FFF2-40B4-BE49-F238E27FC236}">
                <a16:creationId xmlns:a16="http://schemas.microsoft.com/office/drawing/2014/main" id="{CAB349DA-65A1-7F41-437F-3819CAC0882D}"/>
              </a:ext>
            </a:extLst>
          </p:cNvPr>
          <p:cNvSpPr>
            <a:spLocks/>
          </p:cNvSpPr>
          <p:nvPr/>
        </p:nvSpPr>
        <p:spPr>
          <a:xfrm rot="5400000">
            <a:off x="3178866" y="2796105"/>
            <a:ext cx="276262" cy="148426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leichschenkliges Dreieck 15">
            <a:extLst>
              <a:ext uri="{FF2B5EF4-FFF2-40B4-BE49-F238E27FC236}">
                <a16:creationId xmlns:a16="http://schemas.microsoft.com/office/drawing/2014/main" id="{F6CCECB2-A99C-2987-2F12-818E918179BC}"/>
              </a:ext>
            </a:extLst>
          </p:cNvPr>
          <p:cNvSpPr>
            <a:spLocks/>
          </p:cNvSpPr>
          <p:nvPr/>
        </p:nvSpPr>
        <p:spPr>
          <a:xfrm rot="5400000">
            <a:off x="3178866" y="3733406"/>
            <a:ext cx="276262" cy="148426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Gleichschenkliges Dreieck 15">
            <a:extLst>
              <a:ext uri="{FF2B5EF4-FFF2-40B4-BE49-F238E27FC236}">
                <a16:creationId xmlns:a16="http://schemas.microsoft.com/office/drawing/2014/main" id="{F99CF443-3991-30D6-E06D-42CBE4E082CB}"/>
              </a:ext>
            </a:extLst>
          </p:cNvPr>
          <p:cNvSpPr>
            <a:spLocks/>
          </p:cNvSpPr>
          <p:nvPr/>
        </p:nvSpPr>
        <p:spPr>
          <a:xfrm rot="5400000">
            <a:off x="3178866" y="4670708"/>
            <a:ext cx="276262" cy="148426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Gleichschenkliges Dreieck 15">
            <a:extLst>
              <a:ext uri="{FF2B5EF4-FFF2-40B4-BE49-F238E27FC236}">
                <a16:creationId xmlns:a16="http://schemas.microsoft.com/office/drawing/2014/main" id="{A7F963F5-B570-67CE-A192-3153BCD35A16}"/>
              </a:ext>
            </a:extLst>
          </p:cNvPr>
          <p:cNvSpPr>
            <a:spLocks/>
          </p:cNvSpPr>
          <p:nvPr/>
        </p:nvSpPr>
        <p:spPr>
          <a:xfrm rot="5400000">
            <a:off x="3178866" y="5608009"/>
            <a:ext cx="276262" cy="148426"/>
          </a:xfrm>
          <a:custGeom>
            <a:avLst/>
            <a:gdLst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  <a:gd name="connsiteX3" fmla="*/ 0 w 198882"/>
              <a:gd name="connsiteY3" fmla="*/ 113994 h 113994"/>
              <a:gd name="connsiteX0" fmla="*/ 0 w 198882"/>
              <a:gd name="connsiteY0" fmla="*/ 113994 h 205434"/>
              <a:gd name="connsiteX1" fmla="*/ 99441 w 198882"/>
              <a:gd name="connsiteY1" fmla="*/ 0 h 205434"/>
              <a:gd name="connsiteX2" fmla="*/ 198882 w 198882"/>
              <a:gd name="connsiteY2" fmla="*/ 113994 h 205434"/>
              <a:gd name="connsiteX3" fmla="*/ 91440 w 198882"/>
              <a:gd name="connsiteY3" fmla="*/ 205434 h 205434"/>
              <a:gd name="connsiteX0" fmla="*/ 0 w 198882"/>
              <a:gd name="connsiteY0" fmla="*/ 113994 h 113994"/>
              <a:gd name="connsiteX1" fmla="*/ 99441 w 198882"/>
              <a:gd name="connsiteY1" fmla="*/ 0 h 113994"/>
              <a:gd name="connsiteX2" fmla="*/ 198882 w 198882"/>
              <a:gd name="connsiteY2" fmla="*/ 113994 h 113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8882" h="113994">
                <a:moveTo>
                  <a:pt x="0" y="113994"/>
                </a:moveTo>
                <a:lnTo>
                  <a:pt x="99441" y="0"/>
                </a:lnTo>
                <a:lnTo>
                  <a:pt x="198882" y="113994"/>
                </a:lnTo>
              </a:path>
            </a:pathLst>
          </a:cu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nhaltsplatzhalter 2">
            <a:extLst>
              <a:ext uri="{FF2B5EF4-FFF2-40B4-BE49-F238E27FC236}">
                <a16:creationId xmlns:a16="http://schemas.microsoft.com/office/drawing/2014/main" id="{6EF5F72C-86F8-571E-4D38-4C82277459CA}"/>
              </a:ext>
            </a:extLst>
          </p:cNvPr>
          <p:cNvSpPr txBox="1">
            <a:spLocks/>
          </p:cNvSpPr>
          <p:nvPr/>
        </p:nvSpPr>
        <p:spPr>
          <a:xfrm>
            <a:off x="7923770" y="1557338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endParaRPr lang="en-US" sz="1400"/>
          </a:p>
          <a:p>
            <a:pPr>
              <a:spcBef>
                <a:spcPts val="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26" name="Inhaltsplatzhalter 2">
            <a:extLst>
              <a:ext uri="{FF2B5EF4-FFF2-40B4-BE49-F238E27FC236}">
                <a16:creationId xmlns:a16="http://schemas.microsoft.com/office/drawing/2014/main" id="{FB3F8EF4-CD82-A564-D790-D8E0BF0C45BD}"/>
              </a:ext>
            </a:extLst>
          </p:cNvPr>
          <p:cNvSpPr txBox="1">
            <a:spLocks/>
          </p:cNvSpPr>
          <p:nvPr/>
        </p:nvSpPr>
        <p:spPr>
          <a:xfrm>
            <a:off x="7923770" y="2494640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endParaRPr lang="en-US" sz="1400"/>
          </a:p>
          <a:p>
            <a:pPr>
              <a:spcBef>
                <a:spcPts val="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27" name="Inhaltsplatzhalter 2">
            <a:extLst>
              <a:ext uri="{FF2B5EF4-FFF2-40B4-BE49-F238E27FC236}">
                <a16:creationId xmlns:a16="http://schemas.microsoft.com/office/drawing/2014/main" id="{918969C4-A407-72B6-9D94-003E5D19FA6B}"/>
              </a:ext>
            </a:extLst>
          </p:cNvPr>
          <p:cNvSpPr txBox="1">
            <a:spLocks/>
          </p:cNvSpPr>
          <p:nvPr/>
        </p:nvSpPr>
        <p:spPr>
          <a:xfrm>
            <a:off x="7923770" y="5306545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endParaRPr lang="en-US" sz="1400"/>
          </a:p>
          <a:p>
            <a:pPr>
              <a:spcBef>
                <a:spcPts val="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D4BED765-F084-B5DC-87AD-4A977D551F69}"/>
              </a:ext>
            </a:extLst>
          </p:cNvPr>
          <p:cNvSpPr txBox="1">
            <a:spLocks/>
          </p:cNvSpPr>
          <p:nvPr/>
        </p:nvSpPr>
        <p:spPr>
          <a:xfrm>
            <a:off x="7923770" y="4369244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endParaRPr lang="en-US" sz="1400"/>
          </a:p>
          <a:p>
            <a:pPr>
              <a:spcBef>
                <a:spcPts val="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14C22E5F-EE9C-27FF-AF35-BF480225B592}"/>
              </a:ext>
            </a:extLst>
          </p:cNvPr>
          <p:cNvSpPr txBox="1">
            <a:spLocks/>
          </p:cNvSpPr>
          <p:nvPr/>
        </p:nvSpPr>
        <p:spPr>
          <a:xfrm>
            <a:off x="7923770" y="3431941"/>
            <a:ext cx="3885641" cy="751355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endParaRPr lang="en-US" sz="1400"/>
          </a:p>
          <a:p>
            <a:pPr>
              <a:spcBef>
                <a:spcPts val="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C4433DC7-27DC-1CB4-D747-5F5369FF713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03636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text box, boxes, consequence, consequences, result, results</a:t>
            </a:r>
          </a:p>
        </p:txBody>
      </p:sp>
    </p:spTree>
    <p:extLst>
      <p:ext uri="{BB962C8B-B14F-4D97-AF65-F5344CB8AC3E}">
        <p14:creationId xmlns:p14="http://schemas.microsoft.com/office/powerpoint/2010/main" val="30356698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