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5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31.xml" ContentType="application/vnd.openxmlformats-officedocument.presentationml.tags+xml"/>
  <Override PartName="/ppt/notesSlides/notesSlide153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5" r:id="rId15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53.xml" Id="rId156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3.xml.rels>&#65279;<?xml version="1.0" encoding="utf-8"?><Relationships xmlns="http://schemas.openxmlformats.org/package/2006/relationships"><Relationship Type="http://schemas.openxmlformats.org/officeDocument/2006/relationships/slide" Target="/ppt/slides/slide153.xml" Id="rId2" /><Relationship Type="http://schemas.openxmlformats.org/officeDocument/2006/relationships/notesMaster" Target="/ppt/notesMasters/notesMaster1.xml" Id="rId1" /></Relationship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30189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31.xml" Id="rId2" /><Relationship Type="http://schemas.openxmlformats.org/officeDocument/2006/relationships/vmlDrawing" Target="/ppt/drawings/vmlDrawing15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7.bin" Id="rId5" /><Relationship Type="http://schemas.openxmlformats.org/officeDocument/2006/relationships/notesSlide" Target="/ppt/notesSlides/notesSlide153.xml" Id="rId4" /></Relationships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200558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72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Cause and effect IV</a:t>
            </a:r>
            <a:endParaRPr lang="en-US"/>
          </a:p>
        </p:txBody>
      </p:sp>
      <p:sp>
        <p:nvSpPr>
          <p:cNvPr id="3" name="Rechteck 22">
            <a:extLst>
              <a:ext uri="{FF2B5EF4-FFF2-40B4-BE49-F238E27FC236}">
                <a16:creationId xmlns:a16="http://schemas.microsoft.com/office/drawing/2014/main" id="{B6145DCA-C1BB-EA07-E3B5-9C749C60550B}"/>
              </a:ext>
            </a:extLst>
          </p:cNvPr>
          <p:cNvSpPr>
            <a:spLocks/>
          </p:cNvSpPr>
          <p:nvPr/>
        </p:nvSpPr>
        <p:spPr>
          <a:xfrm>
            <a:off x="403200" y="1557338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4" name="Rechteck 23">
            <a:extLst>
              <a:ext uri="{FF2B5EF4-FFF2-40B4-BE49-F238E27FC236}">
                <a16:creationId xmlns:a16="http://schemas.microsoft.com/office/drawing/2014/main" id="{F0B734C7-3690-7D4C-DD54-E8729C8FD9E1}"/>
              </a:ext>
            </a:extLst>
          </p:cNvPr>
          <p:cNvSpPr>
            <a:spLocks/>
          </p:cNvSpPr>
          <p:nvPr/>
        </p:nvSpPr>
        <p:spPr>
          <a:xfrm>
            <a:off x="403200" y="4681676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6" name="Rechteck 24">
            <a:extLst>
              <a:ext uri="{FF2B5EF4-FFF2-40B4-BE49-F238E27FC236}">
                <a16:creationId xmlns:a16="http://schemas.microsoft.com/office/drawing/2014/main" id="{DF9A327D-318F-9130-87B8-88A18B787F1D}"/>
              </a:ext>
            </a:extLst>
          </p:cNvPr>
          <p:cNvSpPr>
            <a:spLocks/>
          </p:cNvSpPr>
          <p:nvPr/>
        </p:nvSpPr>
        <p:spPr>
          <a:xfrm>
            <a:off x="403200" y="3119508"/>
            <a:ext cx="2627798" cy="1376224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17FF4E0-3E10-6072-48F0-E0690B646136}"/>
              </a:ext>
            </a:extLst>
          </p:cNvPr>
          <p:cNvSpPr txBox="1">
            <a:spLocks/>
          </p:cNvSpPr>
          <p:nvPr/>
        </p:nvSpPr>
        <p:spPr>
          <a:xfrm>
            <a:off x="3335297" y="1557338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</a:t>
            </a:r>
          </a:p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CEB51556-948D-BC9A-945E-0590BD9F4DE4}"/>
              </a:ext>
            </a:extLst>
          </p:cNvPr>
          <p:cNvSpPr txBox="1">
            <a:spLocks/>
          </p:cNvSpPr>
          <p:nvPr/>
        </p:nvSpPr>
        <p:spPr>
          <a:xfrm>
            <a:off x="3335297" y="3119508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</a:t>
            </a:r>
          </a:p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CFD09F08-C6DD-D7EE-3F24-D9C572FC1FDF}"/>
              </a:ext>
            </a:extLst>
          </p:cNvPr>
          <p:cNvSpPr txBox="1">
            <a:spLocks/>
          </p:cNvSpPr>
          <p:nvPr/>
        </p:nvSpPr>
        <p:spPr>
          <a:xfrm>
            <a:off x="3335297" y="4681676"/>
            <a:ext cx="4432936" cy="1376224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consectetur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adipiscing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Sed do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eiusmod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tempor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incididunt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ut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labore et dolore</a:t>
            </a:r>
          </a:p>
          <a:p>
            <a:pPr marL="180975" lvl="1" indent="-180975">
              <a:spcBef>
                <a:spcPts val="600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quis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</a:t>
            </a:r>
          </a:p>
        </p:txBody>
      </p:sp>
      <p:cxnSp>
        <p:nvCxnSpPr>
          <p:cNvPr id="12" name="Gerade Verbindung 30">
            <a:extLst>
              <a:ext uri="{FF2B5EF4-FFF2-40B4-BE49-F238E27FC236}">
                <a16:creationId xmlns:a16="http://schemas.microsoft.com/office/drawing/2014/main" id="{86DA26AB-1EA4-02D9-9790-698C7AB644A2}"/>
              </a:ext>
            </a:extLst>
          </p:cNvPr>
          <p:cNvCxnSpPr>
            <a:cxnSpLocks/>
          </p:cNvCxnSpPr>
          <p:nvPr/>
        </p:nvCxnSpPr>
        <p:spPr bwMode="gray">
          <a:xfrm>
            <a:off x="3335297" y="4588704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29">
            <a:extLst>
              <a:ext uri="{FF2B5EF4-FFF2-40B4-BE49-F238E27FC236}">
                <a16:creationId xmlns:a16="http://schemas.microsoft.com/office/drawing/2014/main" id="{55F5B60C-FBC6-7123-CDA7-BA73E75070A1}"/>
              </a:ext>
            </a:extLst>
          </p:cNvPr>
          <p:cNvCxnSpPr>
            <a:cxnSpLocks/>
          </p:cNvCxnSpPr>
          <p:nvPr/>
        </p:nvCxnSpPr>
        <p:spPr bwMode="gray">
          <a:xfrm>
            <a:off x="3335297" y="3026535"/>
            <a:ext cx="4432936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pieren 3">
            <a:extLst>
              <a:ext uri="{FF2B5EF4-FFF2-40B4-BE49-F238E27FC236}">
                <a16:creationId xmlns:a16="http://schemas.microsoft.com/office/drawing/2014/main" id="{AC605429-4317-2E90-75BB-9FE469A96C35}"/>
              </a:ext>
            </a:extLst>
          </p:cNvPr>
          <p:cNvGrpSpPr>
            <a:grpSpLocks/>
          </p:cNvGrpSpPr>
          <p:nvPr/>
        </p:nvGrpSpPr>
        <p:grpSpPr>
          <a:xfrm>
            <a:off x="8071504" y="1557338"/>
            <a:ext cx="148569" cy="4500562"/>
            <a:chOff x="7996254" y="1504950"/>
            <a:chExt cx="148219" cy="4356647"/>
          </a:xfrm>
        </p:grpSpPr>
        <p:sp>
          <p:nvSpPr>
            <p:cNvPr id="15" name="Gleichschenkliges Dreieck 15">
              <a:extLst>
                <a:ext uri="{FF2B5EF4-FFF2-40B4-BE49-F238E27FC236}">
                  <a16:creationId xmlns:a16="http://schemas.microsoft.com/office/drawing/2014/main" id="{642C923E-580B-D74F-54D9-C19E7E3E7F07}"/>
                </a:ext>
              </a:extLst>
            </p:cNvPr>
            <p:cNvSpPr>
              <a:spLocks/>
            </p:cNvSpPr>
            <p:nvPr/>
          </p:nvSpPr>
          <p:spPr>
            <a:xfrm rot="5400000">
              <a:off x="7936650" y="3609163"/>
              <a:ext cx="267428" cy="148219"/>
            </a:xfrm>
            <a:custGeom>
              <a:avLst/>
              <a:gdLst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  <a:gd name="connsiteX3" fmla="*/ 0 w 198882"/>
                <a:gd name="connsiteY3" fmla="*/ 113994 h 113994"/>
                <a:gd name="connsiteX0" fmla="*/ 0 w 198882"/>
                <a:gd name="connsiteY0" fmla="*/ 113994 h 205434"/>
                <a:gd name="connsiteX1" fmla="*/ 99441 w 198882"/>
                <a:gd name="connsiteY1" fmla="*/ 0 h 205434"/>
                <a:gd name="connsiteX2" fmla="*/ 198882 w 198882"/>
                <a:gd name="connsiteY2" fmla="*/ 113994 h 205434"/>
                <a:gd name="connsiteX3" fmla="*/ 91440 w 198882"/>
                <a:gd name="connsiteY3" fmla="*/ 205434 h 205434"/>
                <a:gd name="connsiteX0" fmla="*/ 0 w 198882"/>
                <a:gd name="connsiteY0" fmla="*/ 113994 h 113994"/>
                <a:gd name="connsiteX1" fmla="*/ 99441 w 198882"/>
                <a:gd name="connsiteY1" fmla="*/ 0 h 113994"/>
                <a:gd name="connsiteX2" fmla="*/ 198882 w 198882"/>
                <a:gd name="connsiteY2" fmla="*/ 113994 h 113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8882" h="113994">
                  <a:moveTo>
                    <a:pt x="0" y="113994"/>
                  </a:moveTo>
                  <a:lnTo>
                    <a:pt x="99441" y="0"/>
                  </a:lnTo>
                  <a:lnTo>
                    <a:pt x="198882" y="113994"/>
                  </a:lnTo>
                </a:path>
              </a:pathLst>
            </a:cu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Gerader Verbinder 55">
              <a:extLst>
                <a:ext uri="{FF2B5EF4-FFF2-40B4-BE49-F238E27FC236}">
                  <a16:creationId xmlns:a16="http://schemas.microsoft.com/office/drawing/2014/main" id="{5BF48CEB-F518-18D0-2F63-A50B82557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1504950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r Verbinder 56">
              <a:extLst>
                <a:ext uri="{FF2B5EF4-FFF2-40B4-BE49-F238E27FC236}">
                  <a16:creationId xmlns:a16="http://schemas.microsoft.com/office/drawing/2014/main" id="{67B260E0-576B-8EBF-7786-DF8B4FFBFC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70365" y="3971152"/>
              <a:ext cx="0" cy="1890445"/>
            </a:xfrm>
            <a:prstGeom prst="line">
              <a:avLst/>
            </a:prstGeom>
            <a:ln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feld 57">
            <a:extLst>
              <a:ext uri="{FF2B5EF4-FFF2-40B4-BE49-F238E27FC236}">
                <a16:creationId xmlns:a16="http://schemas.microsoft.com/office/drawing/2014/main" id="{B8BBAA2A-6D61-56C8-E56E-3E77626D7711}"/>
              </a:ext>
            </a:extLst>
          </p:cNvPr>
          <p:cNvSpPr txBox="1">
            <a:spLocks/>
          </p:cNvSpPr>
          <p:nvPr/>
        </p:nvSpPr>
        <p:spPr>
          <a:xfrm>
            <a:off x="8523343" y="1557337"/>
            <a:ext cx="3297067" cy="4500562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 sz="2400" b="1">
                <a:solidFill>
                  <a:schemeClr val="accent1"/>
                </a:solidFill>
                <a:sym typeface="Futura"/>
              </a:rPr>
              <a:t>Lorem ipsum </a:t>
            </a:r>
            <a:br>
              <a:rPr lang="en-US" sz="2400" b="1">
                <a:solidFill>
                  <a:schemeClr val="accent1"/>
                </a:solidFill>
                <a:sym typeface="Futura"/>
              </a:rPr>
            </a:br>
            <a:r>
              <a:rPr lang="en-US" sz="2400">
                <a:solidFill>
                  <a:schemeClr val="tx2"/>
                </a:solidFill>
                <a:sym typeface="Futura"/>
              </a:rPr>
              <a:t>dolor sit </a:t>
            </a:r>
            <a:r>
              <a:rPr lang="en-US" sz="2400" err="1">
                <a:solidFill>
                  <a:schemeClr val="tx2"/>
                </a:solidFill>
                <a:sym typeface="Futura"/>
              </a:rPr>
              <a:t>amet</a:t>
            </a:r>
            <a:r>
              <a:rPr lang="en-US" sz="2400">
                <a:solidFill>
                  <a:schemeClr val="tx2"/>
                </a:solidFill>
                <a:sym typeface="Futura"/>
              </a:rPr>
              <a:t>, </a:t>
            </a:r>
            <a:r>
              <a:rPr lang="en-US" sz="2400" err="1">
                <a:solidFill>
                  <a:schemeClr val="tx2"/>
                </a:solidFill>
                <a:sym typeface="Futura"/>
              </a:rPr>
              <a:t>consec-tetur</a:t>
            </a:r>
            <a:r>
              <a:rPr lang="en-US" sz="2400">
                <a:solidFill>
                  <a:schemeClr val="tx2"/>
                </a:solidFill>
                <a:sym typeface="Futura"/>
              </a:rPr>
              <a:t> </a:t>
            </a:r>
            <a:r>
              <a:rPr lang="en-US" sz="2400" err="1">
                <a:solidFill>
                  <a:schemeClr val="tx2"/>
                </a:solidFill>
                <a:sym typeface="Futura"/>
              </a:rPr>
              <a:t>adipiscing</a:t>
            </a:r>
            <a:endParaRPr lang="en-US" sz="2400">
              <a:solidFill>
                <a:schemeClr val="tx2"/>
              </a:solidFill>
              <a:sym typeface="Futura"/>
            </a:endParaRP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BE1EDF6D-67BE-2F2C-7EB2-91777ED76603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2393516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