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5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32.xml" ContentType="application/vnd.openxmlformats-officedocument.presentationml.tags+xml"/>
  <Override PartName="/ppt/notesSlides/notesSlide154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45" r:id="rId15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154.xml" Id="rId157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5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54.xml.rels>&#65279;<?xml version="1.0" encoding="utf-8"?><Relationships xmlns="http://schemas.openxmlformats.org/package/2006/relationships"><Relationship Type="http://schemas.openxmlformats.org/officeDocument/2006/relationships/slide" Target="/ppt/slides/slide154.xml" Id="rId2" /><Relationship Type="http://schemas.openxmlformats.org/officeDocument/2006/relationships/notesMaster" Target="/ppt/notesMasters/notesMaster1.xml" Id="rId1" /></Relationship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9007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5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32.xml" Id="rId2" /><Relationship Type="http://schemas.openxmlformats.org/officeDocument/2006/relationships/vmlDrawing" Target="/ppt/drawings/vmlDrawing158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58.bin" Id="rId5" /><Relationship Type="http://schemas.openxmlformats.org/officeDocument/2006/relationships/notesSlide" Target="/ppt/notesSlides/notesSlide154.xml" Id="rId4" /></Relationships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81675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Cause and effect V</a:t>
            </a:r>
            <a:endParaRPr lang="en-US"/>
          </a:p>
        </p:txBody>
      </p:sp>
      <p:sp>
        <p:nvSpPr>
          <p:cNvPr id="3" name="Rechteck 5">
            <a:extLst>
              <a:ext uri="{FF2B5EF4-FFF2-40B4-BE49-F238E27FC236}">
                <a16:creationId xmlns:a16="http://schemas.microsoft.com/office/drawing/2014/main" id="{711739F0-52C8-B35F-CAFD-1FDB7CB63807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3560238" cy="4500562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7" name="Gleichschenkliges Dreieck 15">
            <a:extLst>
              <a:ext uri="{FF2B5EF4-FFF2-40B4-BE49-F238E27FC236}">
                <a16:creationId xmlns:a16="http://schemas.microsoft.com/office/drawing/2014/main" id="{DE7DD11C-B0E7-7E04-826E-D23AAACE307D}"/>
              </a:ext>
            </a:extLst>
          </p:cNvPr>
          <p:cNvSpPr>
            <a:spLocks/>
          </p:cNvSpPr>
          <p:nvPr/>
        </p:nvSpPr>
        <p:spPr>
          <a:xfrm rot="5400000">
            <a:off x="4214417" y="4925956"/>
            <a:ext cx="276262" cy="148363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DD774310-F6F7-2A5D-E520-2030B6875B3A}"/>
              </a:ext>
            </a:extLst>
          </p:cNvPr>
          <p:cNvSpPr txBox="1">
            <a:spLocks/>
          </p:cNvSpPr>
          <p:nvPr/>
        </p:nvSpPr>
        <p:spPr bwMode="gray">
          <a:xfrm>
            <a:off x="4733616" y="1557338"/>
            <a:ext cx="1768214" cy="826653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5627462-8EDD-8EC8-229A-EC5A88ABC0E4}"/>
              </a:ext>
            </a:extLst>
          </p:cNvPr>
          <p:cNvSpPr txBox="1">
            <a:spLocks/>
          </p:cNvSpPr>
          <p:nvPr/>
        </p:nvSpPr>
        <p:spPr bwMode="gray">
          <a:xfrm>
            <a:off x="4733616" y="3181490"/>
            <a:ext cx="1768214" cy="826653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09267099-B19E-6AF1-87F4-A9642E31D235}"/>
              </a:ext>
            </a:extLst>
          </p:cNvPr>
          <p:cNvSpPr txBox="1">
            <a:spLocks/>
          </p:cNvSpPr>
          <p:nvPr/>
        </p:nvSpPr>
        <p:spPr bwMode="gray">
          <a:xfrm>
            <a:off x="4808455" y="4805640"/>
            <a:ext cx="1768214" cy="826653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C8D57EB-622E-64B9-9BFC-6208BB144F4A}"/>
              </a:ext>
            </a:extLst>
          </p:cNvPr>
          <p:cNvSpPr txBox="1">
            <a:spLocks/>
          </p:cNvSpPr>
          <p:nvPr/>
        </p:nvSpPr>
        <p:spPr>
          <a:xfrm>
            <a:off x="7034315" y="1557338"/>
            <a:ext cx="4775088" cy="1049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33F8B43-830B-5169-E19E-7B8B97CA9C89}"/>
              </a:ext>
            </a:extLst>
          </p:cNvPr>
          <p:cNvSpPr txBox="1">
            <a:spLocks/>
          </p:cNvSpPr>
          <p:nvPr/>
        </p:nvSpPr>
        <p:spPr>
          <a:xfrm>
            <a:off x="7034315" y="3181490"/>
            <a:ext cx="4775088" cy="1049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CB5C2BDC-7274-68EA-41B6-5878EEEA6761}"/>
              </a:ext>
            </a:extLst>
          </p:cNvPr>
          <p:cNvSpPr txBox="1">
            <a:spLocks/>
          </p:cNvSpPr>
          <p:nvPr/>
        </p:nvSpPr>
        <p:spPr>
          <a:xfrm>
            <a:off x="7034315" y="4805640"/>
            <a:ext cx="4775088" cy="1049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cxnSp>
        <p:nvCxnSpPr>
          <p:cNvPr id="23" name="Gerader Verbinder 25">
            <a:extLst>
              <a:ext uri="{FF2B5EF4-FFF2-40B4-BE49-F238E27FC236}">
                <a16:creationId xmlns:a16="http://schemas.microsoft.com/office/drawing/2014/main" id="{A6DBE05F-3577-07C4-F086-09EB57969693}"/>
              </a:ext>
            </a:extLst>
          </p:cNvPr>
          <p:cNvCxnSpPr>
            <a:cxnSpLocks/>
          </p:cNvCxnSpPr>
          <p:nvPr/>
        </p:nvCxnSpPr>
        <p:spPr>
          <a:xfrm>
            <a:off x="4733616" y="2995544"/>
            <a:ext cx="7086909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6">
            <a:extLst>
              <a:ext uri="{FF2B5EF4-FFF2-40B4-BE49-F238E27FC236}">
                <a16:creationId xmlns:a16="http://schemas.microsoft.com/office/drawing/2014/main" id="{A8A364B4-3B2D-E521-37F5-22C6F62A6FF5}"/>
              </a:ext>
            </a:extLst>
          </p:cNvPr>
          <p:cNvCxnSpPr>
            <a:cxnSpLocks/>
          </p:cNvCxnSpPr>
          <p:nvPr/>
        </p:nvCxnSpPr>
        <p:spPr>
          <a:xfrm>
            <a:off x="4733616" y="4619695"/>
            <a:ext cx="7086909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leichschenkliges Dreieck 15">
            <a:extLst>
              <a:ext uri="{FF2B5EF4-FFF2-40B4-BE49-F238E27FC236}">
                <a16:creationId xmlns:a16="http://schemas.microsoft.com/office/drawing/2014/main" id="{DC127F4F-64F8-1187-88B3-917A85030E86}"/>
              </a:ext>
            </a:extLst>
          </p:cNvPr>
          <p:cNvSpPr>
            <a:spLocks/>
          </p:cNvSpPr>
          <p:nvPr/>
        </p:nvSpPr>
        <p:spPr>
          <a:xfrm rot="5400000">
            <a:off x="4214417" y="1673218"/>
            <a:ext cx="276262" cy="148363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leichschenkliges Dreieck 15">
            <a:extLst>
              <a:ext uri="{FF2B5EF4-FFF2-40B4-BE49-F238E27FC236}">
                <a16:creationId xmlns:a16="http://schemas.microsoft.com/office/drawing/2014/main" id="{1AA82CB7-8914-06DF-C3BF-419ECAF0DC30}"/>
              </a:ext>
            </a:extLst>
          </p:cNvPr>
          <p:cNvSpPr>
            <a:spLocks/>
          </p:cNvSpPr>
          <p:nvPr/>
        </p:nvSpPr>
        <p:spPr>
          <a:xfrm rot="5400000">
            <a:off x="4214417" y="3299586"/>
            <a:ext cx="276262" cy="148363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6460FF9E-72DF-DF86-EFF9-C6482070C4C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3636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text box, boxes, consequence, consequences, result, results</a:t>
            </a:r>
          </a:p>
        </p:txBody>
      </p:sp>
    </p:spTree>
    <p:extLst>
      <p:ext uri="{BB962C8B-B14F-4D97-AF65-F5344CB8AC3E}">
        <p14:creationId xmlns:p14="http://schemas.microsoft.com/office/powerpoint/2010/main" val="13477839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