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55.xml" ContentType="application/vnd.openxmlformats-officedocument.presentationml.slide+xml"/>
  <Override PartName="/ppt/tags/tag533.xml" ContentType="application/vnd.openxmlformats-officedocument.presentationml.tags+xml"/>
  <Override PartName="/ppt/notesSlides/notesSlide155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8" r:id="rId15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55.xml" Id="rId158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5.xml.rels>&#65279;<?xml version="1.0" encoding="utf-8"?><Relationships xmlns="http://schemas.openxmlformats.org/package/2006/relationships"><Relationship Type="http://schemas.openxmlformats.org/officeDocument/2006/relationships/slide" Target="/ppt/slides/slide155.xml" Id="rId2" /><Relationship Type="http://schemas.openxmlformats.org/officeDocument/2006/relationships/notesMaster" Target="/ppt/notesMasters/notesMaster1.xml" Id="rId1" /></Relationship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69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33.xml" Id="rId2" /><Relationship Type="http://schemas.openxmlformats.org/officeDocument/2006/relationships/vmlDrawing" Target="/ppt/drawings/vmlDrawing15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9.bin" Id="rId5" /><Relationship Type="http://schemas.openxmlformats.org/officeDocument/2006/relationships/notesSlide" Target="/ppt/notesSlides/notesSlide155.xml" Id="rId4" /></Relationships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5243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Cause and effect VI</a:t>
            </a:r>
            <a:endParaRPr lang="en-US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AFBE2340-F5F7-26FA-C641-F12D16C616D7}"/>
              </a:ext>
            </a:extLst>
          </p:cNvPr>
          <p:cNvSpPr txBox="1">
            <a:spLocks/>
          </p:cNvSpPr>
          <p:nvPr/>
        </p:nvSpPr>
        <p:spPr bwMode="gray">
          <a:xfrm>
            <a:off x="407988" y="1557338"/>
            <a:ext cx="2426361" cy="125226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80000" tIns="144000" rIns="180000" bIns="144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CD847485-EB12-4FCF-C833-0E360FD307F8}"/>
              </a:ext>
            </a:extLst>
          </p:cNvPr>
          <p:cNvSpPr txBox="1">
            <a:spLocks/>
          </p:cNvSpPr>
          <p:nvPr/>
        </p:nvSpPr>
        <p:spPr bwMode="gray">
          <a:xfrm>
            <a:off x="407988" y="3181490"/>
            <a:ext cx="2426361" cy="125226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80000" tIns="144000" rIns="180000" bIns="144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8686AD0F-15FE-3FCD-C405-05EBDB0C6CEC}"/>
              </a:ext>
            </a:extLst>
          </p:cNvPr>
          <p:cNvSpPr txBox="1">
            <a:spLocks/>
          </p:cNvSpPr>
          <p:nvPr/>
        </p:nvSpPr>
        <p:spPr bwMode="gray">
          <a:xfrm>
            <a:off x="407988" y="4805640"/>
            <a:ext cx="2426361" cy="125226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80000" tIns="144000" rIns="180000" bIns="144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E43C4B-C852-389A-4929-EAE76B9C5423}"/>
              </a:ext>
            </a:extLst>
          </p:cNvPr>
          <p:cNvSpPr txBox="1">
            <a:spLocks/>
          </p:cNvSpPr>
          <p:nvPr/>
        </p:nvSpPr>
        <p:spPr>
          <a:xfrm>
            <a:off x="3194700" y="1658860"/>
            <a:ext cx="5263052" cy="10492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636AEA30-365E-ED6D-8447-3F5AAF5798A0}"/>
              </a:ext>
            </a:extLst>
          </p:cNvPr>
          <p:cNvSpPr txBox="1">
            <a:spLocks/>
          </p:cNvSpPr>
          <p:nvPr/>
        </p:nvSpPr>
        <p:spPr>
          <a:xfrm>
            <a:off x="3194700" y="3283013"/>
            <a:ext cx="5263052" cy="10492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EB236C0-10AE-1C70-224F-EB9C3C571E91}"/>
              </a:ext>
            </a:extLst>
          </p:cNvPr>
          <p:cNvSpPr txBox="1">
            <a:spLocks/>
          </p:cNvSpPr>
          <p:nvPr/>
        </p:nvSpPr>
        <p:spPr>
          <a:xfrm>
            <a:off x="3194700" y="4907163"/>
            <a:ext cx="5263052" cy="104921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C72B7385-83E5-336D-19DA-1639424AD445}"/>
              </a:ext>
            </a:extLst>
          </p:cNvPr>
          <p:cNvCxnSpPr>
            <a:cxnSpLocks/>
          </p:cNvCxnSpPr>
          <p:nvPr/>
        </p:nvCxnSpPr>
        <p:spPr>
          <a:xfrm>
            <a:off x="407988" y="2995544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4">
            <a:extLst>
              <a:ext uri="{FF2B5EF4-FFF2-40B4-BE49-F238E27FC236}">
                <a16:creationId xmlns:a16="http://schemas.microsoft.com/office/drawing/2014/main" id="{2A242129-C686-FD5E-FB40-196174D918D4}"/>
              </a:ext>
            </a:extLst>
          </p:cNvPr>
          <p:cNvCxnSpPr>
            <a:cxnSpLocks/>
          </p:cNvCxnSpPr>
          <p:nvPr/>
        </p:nvCxnSpPr>
        <p:spPr>
          <a:xfrm>
            <a:off x="407988" y="4619695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67E1F48-F4EC-D814-1011-96F6E42D574D}"/>
              </a:ext>
            </a:extLst>
          </p:cNvPr>
          <p:cNvSpPr txBox="1">
            <a:spLocks/>
          </p:cNvSpPr>
          <p:nvPr/>
        </p:nvSpPr>
        <p:spPr>
          <a:xfrm>
            <a:off x="9178455" y="1801936"/>
            <a:ext cx="2630958" cy="7630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chemeClr val="accent1"/>
                </a:solidFill>
                <a:sym typeface="Futura"/>
              </a:rPr>
              <a:t>Lorem ipsum dolor sit </a:t>
            </a:r>
            <a:r>
              <a:rPr lang="en-US" b="1" err="1">
                <a:solidFill>
                  <a:schemeClr val="accent1"/>
                </a:solidFill>
                <a:sym typeface="Futura"/>
              </a:rPr>
              <a:t>amet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2C8ACAA2-4F1D-8710-AF53-50B32B591F19}"/>
              </a:ext>
            </a:extLst>
          </p:cNvPr>
          <p:cNvSpPr txBox="1">
            <a:spLocks/>
          </p:cNvSpPr>
          <p:nvPr/>
        </p:nvSpPr>
        <p:spPr>
          <a:xfrm>
            <a:off x="9178455" y="3426089"/>
            <a:ext cx="2630958" cy="7630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chemeClr val="accent1"/>
                </a:solidFill>
                <a:sym typeface="Futura"/>
              </a:rPr>
              <a:t>Lorem ipsum dolor sit </a:t>
            </a:r>
            <a:r>
              <a:rPr lang="en-US" b="1" err="1">
                <a:solidFill>
                  <a:schemeClr val="accent1"/>
                </a:solidFill>
                <a:sym typeface="Futura"/>
              </a:rPr>
              <a:t>amet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E9E721FD-3DC8-8BBC-60B4-B2F25C36BE96}"/>
              </a:ext>
            </a:extLst>
          </p:cNvPr>
          <p:cNvSpPr txBox="1">
            <a:spLocks/>
          </p:cNvSpPr>
          <p:nvPr/>
        </p:nvSpPr>
        <p:spPr>
          <a:xfrm>
            <a:off x="9178455" y="5050238"/>
            <a:ext cx="2630958" cy="7630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>
                <a:solidFill>
                  <a:schemeClr val="accent1"/>
                </a:solidFill>
                <a:sym typeface="Futura"/>
              </a:rPr>
              <a:t>Lorem ipsum dolor sit </a:t>
            </a:r>
            <a:r>
              <a:rPr lang="en-US" b="1" err="1">
                <a:solidFill>
                  <a:schemeClr val="accent1"/>
                </a:solidFill>
                <a:sym typeface="Futura"/>
              </a:rPr>
              <a:t>amet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6" name="Gleichschenkliges Dreieck 15">
            <a:extLst>
              <a:ext uri="{FF2B5EF4-FFF2-40B4-BE49-F238E27FC236}">
                <a16:creationId xmlns:a16="http://schemas.microsoft.com/office/drawing/2014/main" id="{A9A99435-8AD1-1FAC-A761-44806CB91D0F}"/>
              </a:ext>
            </a:extLst>
          </p:cNvPr>
          <p:cNvSpPr>
            <a:spLocks/>
          </p:cNvSpPr>
          <p:nvPr/>
        </p:nvSpPr>
        <p:spPr>
          <a:xfrm rot="5400000">
            <a:off x="8679973" y="2109287"/>
            <a:ext cx="276262" cy="14836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leichschenkliges Dreieck 15">
            <a:extLst>
              <a:ext uri="{FF2B5EF4-FFF2-40B4-BE49-F238E27FC236}">
                <a16:creationId xmlns:a16="http://schemas.microsoft.com/office/drawing/2014/main" id="{C08DE9CC-717F-64DB-1C60-4B78217E5A8D}"/>
              </a:ext>
            </a:extLst>
          </p:cNvPr>
          <p:cNvSpPr>
            <a:spLocks/>
          </p:cNvSpPr>
          <p:nvPr/>
        </p:nvSpPr>
        <p:spPr>
          <a:xfrm rot="5400000">
            <a:off x="8679973" y="3733439"/>
            <a:ext cx="276262" cy="14836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leichschenkliges Dreieck 15">
            <a:extLst>
              <a:ext uri="{FF2B5EF4-FFF2-40B4-BE49-F238E27FC236}">
                <a16:creationId xmlns:a16="http://schemas.microsoft.com/office/drawing/2014/main" id="{44377692-1D56-3111-78E5-9509B4F3D09B}"/>
              </a:ext>
            </a:extLst>
          </p:cNvPr>
          <p:cNvSpPr>
            <a:spLocks/>
          </p:cNvSpPr>
          <p:nvPr/>
        </p:nvSpPr>
        <p:spPr>
          <a:xfrm rot="5400000">
            <a:off x="8679973" y="5357588"/>
            <a:ext cx="276262" cy="14836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14B81E8-1F68-2497-6F74-C2FA96BC7F3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8554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box,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2763346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