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png" ContentType="image/png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6.xml" ContentType="application/vnd.openxmlformats-officedocument.presentationml.slide+xml"/>
  <Override PartName="/ppt/tags/tag10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charts/chart8.xml" ContentType="application/vnd.openxmlformats-officedocument.drawingml.chart+xml"/>
  <Override PartName="/ppt/tags/tag104.xml" ContentType="application/vnd.openxmlformats-officedocument.presentationml.tags+xml"/>
  <Override PartName="/ppt/tags/tag108.xml" ContentType="application/vnd.openxmlformats-officedocument.presentationml.tags+xml"/>
  <Override PartName="/ppt/tags/tag113.xml" ContentType="application/vnd.openxmlformats-officedocument.presentationml.tags+xml"/>
  <Override PartName="/ppt/charts/chart7.xml" ContentType="application/vnd.openxmlformats-officedocument.drawingml.chart+xml"/>
  <Override PartName="/ppt/tags/tag103.xml" ContentType="application/vnd.openxmlformats-officedocument.presentationml.tags+xml"/>
  <Override PartName="/ppt/tags/tag107.xml" ContentType="application/vnd.openxmlformats-officedocument.presentationml.tags+xml"/>
  <Override PartName="/ppt/tags/tag112.xml" ContentType="application/vnd.openxmlformats-officedocument.presentationml.tags+xml"/>
  <Override PartName="/ppt/tags/tag106.xml" ContentType="application/vnd.openxmlformats-officedocument.presentationml.tags+xml"/>
  <Override PartName="/ppt/tags/tag111.xml" ContentType="application/vnd.openxmlformats-officedocument.presentationml.tags+xml"/>
  <Override PartName="/ppt/tags/tag105.xml" ContentType="application/vnd.openxmlformats-officedocument.presentationml.tags+xml"/>
  <Override PartName="/ppt/tags/tag110.xml" ContentType="application/vnd.openxmlformats-officedocument.presentationml.tags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0" r:id="rId1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6.xml" Id="rId19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7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6.xlsb" Id="rId1" /></Relationships>
</file>

<file path=ppt/charts/_rels/chart8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7.xlsb" Id="rId1" /></Relationships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6.9057104913678613E-2"/>
          <c:y val="6.9057104913678613E-2"/>
          <c:w val="0.86188579017264277"/>
          <c:h val="0.86188579017264277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654A-460E-8967-6344728263F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654A-460E-8967-6344728263F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654A-460E-8967-6344728263F9}"/>
              </c:ext>
            </c:extLst>
          </c:dPt>
          <c:val>
            <c:numRef>
              <c:f>Sheet1!$A$1:$A$3</c:f>
              <c:numCache>
                <c:formatCode>General</c:formatCode>
                <c:ptCount val="3"/>
                <c:pt idx="0">
                  <c:v>57.4</c:v>
                </c:pt>
                <c:pt idx="1">
                  <c:v>23.599999999999998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54A-460E-8967-6344728263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6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9511918274687854E-2"/>
          <c:y val="0.26987681970884658"/>
          <c:w val="0.94097616345062429"/>
          <c:h val="0.54199328107502798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330347144456886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06D5-4BC5-A064-1289944F7CBD}"/>
                </c:ext>
              </c:extLst>
            </c:dLbl>
            <c:dLbl>
              <c:idx val="1"/>
              <c:layout>
                <c:manualLayout>
                  <c:x val="0"/>
                  <c:y val="-0.2318029115341545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06D5-4BC5-A064-1289944F7CBD}"/>
                </c:ext>
              </c:extLst>
            </c:dLbl>
            <c:dLbl>
              <c:idx val="2"/>
              <c:layout>
                <c:manualLayout>
                  <c:x val="0"/>
                  <c:y val="-0.152295632698768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06D5-4BC5-A064-1289944F7CBD}"/>
                </c:ext>
              </c:extLst>
            </c:dLbl>
            <c:dLbl>
              <c:idx val="3"/>
              <c:layout>
                <c:manualLayout>
                  <c:x val="0"/>
                  <c:y val="-0.21388577827547592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06D5-4BC5-A064-1289944F7CBD}"/>
                </c:ext>
              </c:extLst>
            </c:dLbl>
            <c:dLbl>
              <c:idx val="4"/>
              <c:layout>
                <c:manualLayout>
                  <c:x val="0"/>
                  <c:y val="-0.35386338185890259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2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06D5-4BC5-A064-1289944F7CBD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Sheet1!$A$1:$E$1</c:f>
              <c:numCache>
                <c:formatCode>General</c:formatCode>
                <c:ptCount val="5"/>
                <c:pt idx="0">
                  <c:v>5.3</c:v>
                </c:pt>
                <c:pt idx="1">
                  <c:v>3.2</c:v>
                </c:pt>
                <c:pt idx="2">
                  <c:v>1.5</c:v>
                </c:pt>
                <c:pt idx="3">
                  <c:v>2.8</c:v>
                </c:pt>
                <c:pt idx="4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6D5-4BC5-A064-1289944F7C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340483888"/>
        <c:axId val="1"/>
      </c:barChart>
      <c:catAx>
        <c:axId val="3404838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4838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6.xml.rels>&#65279;<?xml version="1.0" encoding="utf-8"?><Relationships xmlns="http://schemas.openxmlformats.org/package/2006/relationships"><Relationship Type="http://schemas.openxmlformats.org/officeDocument/2006/relationships/slide" Target="/ppt/slides/slide16.xml" Id="rId2" /><Relationship Type="http://schemas.openxmlformats.org/officeDocument/2006/relationships/notesMaster" Target="/ppt/notesMasters/notesMaster1.xml" Id="rId1" /></Relationship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119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6.xml.rels>&#65279;<?xml version="1.0" encoding="utf-8"?><Relationships xmlns="http://schemas.openxmlformats.org/package/2006/relationships"><Relationship Type="http://schemas.openxmlformats.org/officeDocument/2006/relationships/tags" Target="/ppt/tags/tag109.xml" Id="rId8" /><Relationship Type="http://schemas.openxmlformats.org/officeDocument/2006/relationships/slideLayout" Target="/ppt/slideLayouts/slideLayout5.xml" Id="rId13" /><Relationship Type="http://schemas.openxmlformats.org/officeDocument/2006/relationships/chart" Target="/ppt/charts/chart8.xml" Id="rId18" /><Relationship Type="http://schemas.openxmlformats.org/officeDocument/2006/relationships/tags" Target="/ppt/tags/tag104.xml" Id="rId3" /><Relationship Type="http://schemas.openxmlformats.org/officeDocument/2006/relationships/image" Target="/ppt/media/image39.png" Id="rId21" /><Relationship Type="http://schemas.openxmlformats.org/officeDocument/2006/relationships/tags" Target="/ppt/tags/tag108.xml" Id="rId7" /><Relationship Type="http://schemas.openxmlformats.org/officeDocument/2006/relationships/tags" Target="/ppt/tags/tag113.xml" Id="rId12" /><Relationship Type="http://schemas.openxmlformats.org/officeDocument/2006/relationships/chart" Target="/ppt/charts/chart7.xml" Id="rId17" /><Relationship Type="http://schemas.openxmlformats.org/officeDocument/2006/relationships/tags" Target="/ppt/tags/tag103.xml" Id="rId2" /><Relationship Type="http://schemas.openxmlformats.org/officeDocument/2006/relationships/image" Target="/ppt/media/image4.emf" Id="rId16" /><Relationship Type="http://schemas.openxmlformats.org/officeDocument/2006/relationships/image" Target="/ppt/media/image38.svg" Id="rId20" /><Relationship Type="http://schemas.openxmlformats.org/officeDocument/2006/relationships/vmlDrawing" Target="/ppt/drawings/vmlDrawing20.vml" Id="rId1" /><Relationship Type="http://schemas.openxmlformats.org/officeDocument/2006/relationships/tags" Target="/ppt/tags/tag107.xml" Id="rId6" /><Relationship Type="http://schemas.openxmlformats.org/officeDocument/2006/relationships/tags" Target="/ppt/tags/tag112.xml" Id="rId11" /><Relationship Type="http://schemas.openxmlformats.org/officeDocument/2006/relationships/tags" Target="/ppt/tags/tag106.xml" Id="rId5" /><Relationship Type="http://schemas.openxmlformats.org/officeDocument/2006/relationships/oleObject" Target="/ppt/embeddings/oleObject20.bin" Id="rId15" /><Relationship Type="http://schemas.openxmlformats.org/officeDocument/2006/relationships/tags" Target="/ppt/tags/tag111.xml" Id="rId10" /><Relationship Type="http://schemas.openxmlformats.org/officeDocument/2006/relationships/image" Target="/ppt/media/image37.png" Id="rId19" /><Relationship Type="http://schemas.openxmlformats.org/officeDocument/2006/relationships/tags" Target="/ppt/tags/tag105.xml" Id="rId4" /><Relationship Type="http://schemas.openxmlformats.org/officeDocument/2006/relationships/tags" Target="/ppt/tags/tag110.xml" Id="rId9" /><Relationship Type="http://schemas.openxmlformats.org/officeDocument/2006/relationships/notesSlide" Target="/ppt/notesSlides/notesSlide16.xml" Id="rId14" /><Relationship Type="http://schemas.openxmlformats.org/officeDocument/2006/relationships/image" Target="/ppt/media/image40.svg" Id="rId22" /></Relationships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63191130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40" name="think-cell 幻灯片" r:id="rId15" imgW="349" imgH="350" progId="TCLayout.ActiveDocument.1">
                  <p:embed/>
                </p:oleObj>
              </mc:Choice>
              <mc:Fallback>
                <p:oleObj name="think-cell 幻灯片" r:id="rId1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Stats dashboard</a:t>
            </a:r>
          </a:p>
        </p:txBody>
      </p:sp>
      <p:sp>
        <p:nvSpPr>
          <p:cNvPr id="2" name="Rechteck 67">
            <a:extLst>
              <a:ext uri="{FF2B5EF4-FFF2-40B4-BE49-F238E27FC236}">
                <a16:creationId xmlns:a16="http://schemas.microsoft.com/office/drawing/2014/main" id="{621D3F94-1B7E-4589-CF8B-2AA87F5AD5F2}"/>
              </a:ext>
            </a:extLst>
          </p:cNvPr>
          <p:cNvSpPr>
            <a:spLocks/>
          </p:cNvSpPr>
          <p:nvPr/>
        </p:nvSpPr>
        <p:spPr>
          <a:xfrm>
            <a:off x="0" y="2552700"/>
            <a:ext cx="12192000" cy="350959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294E872E-E152-292A-FFFF-A424B520C48F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Ellipse 40">
            <a:extLst>
              <a:ext uri="{FF2B5EF4-FFF2-40B4-BE49-F238E27FC236}">
                <a16:creationId xmlns:a16="http://schemas.microsoft.com/office/drawing/2014/main" id="{724A684A-C956-1891-129A-650C28172940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01</a:t>
            </a:r>
          </a:p>
        </p:txBody>
      </p:sp>
      <p:sp>
        <p:nvSpPr>
          <p:cNvPr id="6" name="Textplatzhalter 2">
            <a:extLst>
              <a:ext uri="{FF2B5EF4-FFF2-40B4-BE49-F238E27FC236}">
                <a16:creationId xmlns:a16="http://schemas.microsoft.com/office/drawing/2014/main" id="{8A2BD817-7C75-0E5E-3AF5-37048C439A74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Ellipse 42">
            <a:extLst>
              <a:ext uri="{FF2B5EF4-FFF2-40B4-BE49-F238E27FC236}">
                <a16:creationId xmlns:a16="http://schemas.microsoft.com/office/drawing/2014/main" id="{33F5BED4-D292-DA04-1E38-4BC5F2F7151B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02</a:t>
            </a:r>
          </a:p>
        </p:txBody>
      </p:sp>
      <p:sp>
        <p:nvSpPr>
          <p:cNvPr id="9" name="Textplatzhalter 2">
            <a:extLst>
              <a:ext uri="{FF2B5EF4-FFF2-40B4-BE49-F238E27FC236}">
                <a16:creationId xmlns:a16="http://schemas.microsoft.com/office/drawing/2014/main" id="{FD08E5BC-FB96-8C20-C538-D87AE637F8AA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1" name="Ellipse 44">
            <a:extLst>
              <a:ext uri="{FF2B5EF4-FFF2-40B4-BE49-F238E27FC236}">
                <a16:creationId xmlns:a16="http://schemas.microsoft.com/office/drawing/2014/main" id="{8CF48D56-4E3A-1FC4-5CDF-5B4996C1CD75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03</a:t>
            </a:r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8D062918-E78B-9EB0-BF38-097C75A46127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3" name="Ellipse 46">
            <a:extLst>
              <a:ext uri="{FF2B5EF4-FFF2-40B4-BE49-F238E27FC236}">
                <a16:creationId xmlns:a16="http://schemas.microsoft.com/office/drawing/2014/main" id="{2789FD22-74D5-25DF-B64A-76AF692C0392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ea typeface="+mn-ea"/>
              </a:rPr>
              <a:t>04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6D62613B-B280-45FB-00DD-3E338EACC5CC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2000" b="0" i="0" u="none" strike="noStrike" kern="1200" cap="none" spc="0" normalizeH="0" baseline="0" noProof="0" err="1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sit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consectetur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</p:txBody>
      </p:sp>
      <p:cxnSp>
        <p:nvCxnSpPr>
          <p:cNvPr id="15" name="Gerader Verbinder 48">
            <a:extLst>
              <a:ext uri="{FF2B5EF4-FFF2-40B4-BE49-F238E27FC236}">
                <a16:creationId xmlns:a16="http://schemas.microsoft.com/office/drawing/2014/main" id="{D1A5E051-2C65-355D-4EF6-2F438ED202EE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49">
            <a:extLst>
              <a:ext uri="{FF2B5EF4-FFF2-40B4-BE49-F238E27FC236}">
                <a16:creationId xmlns:a16="http://schemas.microsoft.com/office/drawing/2014/main" id="{EB75F483-C506-989F-20EF-7BAF905F2107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50">
            <a:extLst>
              <a:ext uri="{FF2B5EF4-FFF2-40B4-BE49-F238E27FC236}">
                <a16:creationId xmlns:a16="http://schemas.microsoft.com/office/drawing/2014/main" id="{17DB44F2-7262-EDFF-D4F4-41C3E4DA15AB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21">
            <a:extLst>
              <a:ext uri="{FF2B5EF4-FFF2-40B4-BE49-F238E27FC236}">
                <a16:creationId xmlns:a16="http://schemas.microsoft.com/office/drawing/2014/main" id="{6404332F-DA39-F432-DEDC-44259A90102F}"/>
              </a:ext>
            </a:extLst>
          </p:cNvPr>
          <p:cNvCxnSpPr>
            <a:cxnSpLocks/>
          </p:cNvCxnSpPr>
          <p:nvPr/>
        </p:nvCxnSpPr>
        <p:spPr>
          <a:xfrm flipH="1">
            <a:off x="882650" y="3683274"/>
            <a:ext cx="2641600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Chart 3">
            <a:extLst>
              <a:ext uri="{FF2B5EF4-FFF2-40B4-BE49-F238E27FC236}">
                <a16:creationId xmlns:a16="http://schemas.microsoft.com/office/drawing/2014/main" id="{413BA1FA-66AA-4299-BCCF-59680D8AAB3C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17485193"/>
              </p:ext>
            </p:extLst>
          </p:nvPr>
        </p:nvGraphicFramePr>
        <p:xfrm>
          <a:off x="1606550" y="4497388"/>
          <a:ext cx="1195388" cy="1195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7F9AFDD6-205F-0696-CE77-D969B21E798B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2765425" y="5153025"/>
            <a:ext cx="56197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74BF2FB9-B4B4-4ABE-AD41-259E6194B94C}" type="datetime'S''''er''''''''''''''''''''i''''''e''''''''s'' ''''''''''1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7685047B-F135-8F93-BB78-957EE7B2D75C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1063625" y="5238750"/>
            <a:ext cx="5937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395A9E87-29F9-4371-9541-4647BC4036DC}" type="datetime'''''''''''Ser''''''i''''''''e''''''''''''s'''' 2''''''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23F1BCDE-4A21-EC1C-70D9-6042FB63A1E3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1327149" y="4451350"/>
            <a:ext cx="5921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65340EC6-488A-4FC2-81E6-DD3CE6F508B3}" type="datetime'S''''''''''e''r''''''''''''''ie''''''''s ''3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0" name="Chart 3">
            <a:extLst>
              <a:ext uri="{FF2B5EF4-FFF2-40B4-BE49-F238E27FC236}">
                <a16:creationId xmlns:a16="http://schemas.microsoft.com/office/drawing/2014/main" id="{7AF8970D-E0B5-4CB0-907A-DE55A47089B1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1867671847"/>
              </p:ext>
            </p:extLst>
          </p:nvPr>
        </p:nvGraphicFramePr>
        <p:xfrm>
          <a:off x="790575" y="2047875"/>
          <a:ext cx="2797175" cy="14176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27DF7602-62C2-2952-DC71-59CB47E81AEC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950913" y="3249613"/>
            <a:ext cx="36988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7A90916-34FB-4A00-9249-107EC12B9512}" type="datetime'''''''2''''''0''''''''''''''1''''8''''''''''''''''''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2BDF3A60-FD90-C89C-44DF-AA00A7AF3176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auto">
          <a:xfrm>
            <a:off x="1479550" y="3249613"/>
            <a:ext cx="3667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1980EB5-EECB-4B96-B51A-79AE22960B67}" type="datetime'''''''2''0''''''''1''''''''''''''''9''''''''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4DE47B6-4DEE-33F1-9A40-9F2331D7850C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985963" y="3249613"/>
            <a:ext cx="4032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8A4D8A28-7AEA-4682-906F-3922C78121FC}" type="datetime'2''''''''02''''''''''''''''''''''''''0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72050E0-C022-52EA-8243-06A7DD54409A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2532063" y="3249613"/>
            <a:ext cx="36671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34F8A34-9472-4F7A-B79B-0EA005152045}" type="datetime'''2''''''''''''''''''''''0''''''''''2''''1''''''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974113F-54DE-759D-D2C9-4ED11478A5EB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3041650" y="3249613"/>
            <a:ext cx="398463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BE55A571-9557-4CC8-B05F-53B385FEC266}" type="datetime'''''''''''''''''2''''''''''''''''''''''0''''''''''''22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platzhalter 2">
            <a:extLst>
              <a:ext uri="{FF2B5EF4-FFF2-40B4-BE49-F238E27FC236}">
                <a16:creationId xmlns:a16="http://schemas.microsoft.com/office/drawing/2014/main" id="{BB2F3559-91CD-3A06-11A1-A4828A7DE954}"/>
              </a:ext>
            </a:extLst>
          </p:cNvPr>
          <p:cNvSpPr txBox="1">
            <a:spLocks/>
          </p:cNvSpPr>
          <p:nvPr/>
        </p:nvSpPr>
        <p:spPr>
          <a:xfrm>
            <a:off x="873760" y="1889760"/>
            <a:ext cx="2743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</a:t>
            </a: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7FDF1376-8031-1EA3-EEA3-FA4C14D5FC34}"/>
              </a:ext>
            </a:extLst>
          </p:cNvPr>
          <p:cNvSpPr txBox="1">
            <a:spLocks/>
          </p:cNvSpPr>
          <p:nvPr/>
        </p:nvSpPr>
        <p:spPr>
          <a:xfrm>
            <a:off x="873760" y="3864088"/>
            <a:ext cx="2743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Lorem ipsum dolor </a:t>
            </a:r>
          </a:p>
        </p:txBody>
      </p:sp>
      <p:sp>
        <p:nvSpPr>
          <p:cNvPr id="31" name="Rechteck 13">
            <a:extLst>
              <a:ext uri="{FF2B5EF4-FFF2-40B4-BE49-F238E27FC236}">
                <a16:creationId xmlns:a16="http://schemas.microsoft.com/office/drawing/2014/main" id="{801072D4-CA52-BC2A-0D91-BB03689B2D59}"/>
              </a:ext>
            </a:extLst>
          </p:cNvPr>
          <p:cNvSpPr>
            <a:spLocks/>
          </p:cNvSpPr>
          <p:nvPr/>
        </p:nvSpPr>
        <p:spPr>
          <a:xfrm>
            <a:off x="3983355" y="1889760"/>
            <a:ext cx="2828925" cy="17368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00" rIns="0" bIns="0" rtlCol="0" anchor="ctr"/>
          <a:lstStyle/>
          <a:p>
            <a:pPr algn="ctr">
              <a:spcAft>
                <a:spcPts val="300"/>
              </a:spcAft>
              <a:buClr>
                <a:srgbClr val="454545"/>
              </a:buClr>
              <a:defRPr/>
            </a:pPr>
            <a:r>
              <a:rPr lang="en-US" sz="2000">
                <a:solidFill>
                  <a:srgbClr val="454545"/>
                </a:solidFill>
              </a:rPr>
              <a:t>Sales</a:t>
            </a:r>
            <a:br>
              <a:rPr lang="en-US" sz="2000">
                <a:solidFill>
                  <a:srgbClr val="454545"/>
                </a:solidFill>
              </a:rPr>
            </a:br>
            <a:r>
              <a:rPr lang="en-US" sz="3200" b="1">
                <a:solidFill>
                  <a:schemeClr val="accent1"/>
                </a:solidFill>
              </a:rPr>
              <a:t>1,000,000</a:t>
            </a:r>
            <a:endParaRPr lang="en-US" sz="2000" b="1">
              <a:solidFill>
                <a:schemeClr val="accent1"/>
              </a:solidFill>
            </a:endParaRPr>
          </a:p>
        </p:txBody>
      </p:sp>
      <p:sp>
        <p:nvSpPr>
          <p:cNvPr id="32" name="Rechteck 78">
            <a:extLst>
              <a:ext uri="{FF2B5EF4-FFF2-40B4-BE49-F238E27FC236}">
                <a16:creationId xmlns:a16="http://schemas.microsoft.com/office/drawing/2014/main" id="{ECC0CC8A-0A24-1EE6-05BC-663ADF953553}"/>
              </a:ext>
            </a:extLst>
          </p:cNvPr>
          <p:cNvSpPr>
            <a:spLocks/>
          </p:cNvSpPr>
          <p:nvPr/>
        </p:nvSpPr>
        <p:spPr>
          <a:xfrm>
            <a:off x="3983355" y="3806566"/>
            <a:ext cx="2828925" cy="17368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32000" rIns="0" bIns="0" rtlCol="0" anchor="ctr"/>
          <a:lstStyle/>
          <a:p>
            <a:pPr algn="ctr">
              <a:spcAft>
                <a:spcPts val="300"/>
              </a:spcAft>
              <a:buClr>
                <a:srgbClr val="454545"/>
              </a:buClr>
            </a:pPr>
            <a:r>
              <a:rPr lang="en-US" sz="2000">
                <a:solidFill>
                  <a:srgbClr val="454545"/>
                </a:solidFill>
              </a:rPr>
              <a:t>Orders</a:t>
            </a:r>
          </a:p>
          <a:p>
            <a:pPr algn="ctr">
              <a:spcAft>
                <a:spcPts val="300"/>
              </a:spcAft>
              <a:buClr>
                <a:srgbClr val="454545"/>
              </a:buClr>
            </a:pPr>
            <a:r>
              <a:rPr lang="en-US" sz="3200" b="1">
                <a:solidFill>
                  <a:schemeClr val="accent1"/>
                </a:solidFill>
              </a:rPr>
              <a:t>1,000,000</a:t>
            </a:r>
          </a:p>
        </p:txBody>
      </p:sp>
      <p:pic>
        <p:nvPicPr>
          <p:cNvPr id="33" name="Grafik 15">
            <a:extLst>
              <a:ext uri="{FF2B5EF4-FFF2-40B4-BE49-F238E27FC236}">
                <a16:creationId xmlns:a16="http://schemas.microsoft.com/office/drawing/2014/main" id="{56BF75CF-6451-A1CD-3772-BD6AE3B1F9CF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133974" y="4007266"/>
            <a:ext cx="527686" cy="527686"/>
          </a:xfrm>
          <a:prstGeom prst="rect">
            <a:avLst/>
          </a:prstGeom>
        </p:spPr>
      </p:pic>
      <p:pic>
        <p:nvPicPr>
          <p:cNvPr id="34" name="Grafik 17">
            <a:extLst>
              <a:ext uri="{FF2B5EF4-FFF2-40B4-BE49-F238E27FC236}">
                <a16:creationId xmlns:a16="http://schemas.microsoft.com/office/drawing/2014/main" id="{96FA9167-3125-D50F-18AB-382CEF577234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133974" y="2090460"/>
            <a:ext cx="527686" cy="527686"/>
          </a:xfrm>
          <a:prstGeom prst="rect">
            <a:avLst/>
          </a:prstGeom>
        </p:spPr>
      </p:pic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29B1B491-741F-E102-F082-72F4CA55362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788837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dashboards, overview, overviews, statistics, summary, summaries, think-cell, donut, doughnut, chart, bar, bars, column, columns</a:t>
            </a:r>
          </a:p>
        </p:txBody>
      </p:sp>
      <p:sp>
        <p:nvSpPr>
          <p:cNvPr id="39" name="Rectangle 18">
            <a:extLst>
              <a:ext uri="{FF2B5EF4-FFF2-40B4-BE49-F238E27FC236}">
                <a16:creationId xmlns:a16="http://schemas.microsoft.com/office/drawing/2014/main" id="{5BA53D6E-AA1A-8F3F-0E2B-7912A7876E8C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think-cell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 a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2013216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zbq9.f5j0WDT8Co_M0Y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wwGr2UOiSe9UtSx9gNmw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1qOj58CH.VOtBu2wV6v9Q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145vnqOFyOVOOLMCAyoQ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UOUJyTLh_XoYzsylhpcd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94WuKRBV3VDEYG39TTg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ZpJ3t.XoQAko8iXBRCy2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0CEIe00QB5gbgkRXTczcA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F1Qs4wiuSo0blj7b3ls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k7xW9hVPskquzbMLQEUl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