
<file path=[Content_Types].xml><?xml version="1.0" encoding="utf-8"?>
<Types xmlns="http://schemas.openxmlformats.org/package/2006/content-types">
  <Default Extension="xml" ContentType="application/vnd.openxmlformats-package.core-properties+xml"/>
  <Default Extension="jpeg" ContentType="image/jpeg"/>
  <Default Extension="vml" ContentType="application/vnd.openxmlformats-officedocument.vmlDrawing"/>
  <Default Extension="emf" ContentType="image/x-emf"/>
  <Default Extension="bin" ContentType="application/vnd.openxmlformats-officedocument.oleObject"/>
  <Default Extension="rels" ContentType="application/vnd.openxmlformats-package.relationship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revisionInfo.xml" ContentType="application/vnd.ms-powerpoint.revisioninfo+xml"/>
  <Override PartName="/ppt/authors.xml" ContentType="application/vnd.ms-powerpoint.authors+xml"/>
  <Override PartName="/ppt/slides/slide162.xml" ContentType="application/vnd.openxmlformats-officedocument.presentationml.slide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tags/tag2.xml" ContentType="application/vnd.openxmlformats-officedocument.presentationml.tags+xml"/>
  <Override PartName="/ppt/tags/tag4.xml" ContentType="application/vnd.openxmlformats-officedocument.presentationml.tags+xml"/>
  <Override PartName="/ppt/tags/tag563.xml" ContentType="application/vnd.openxmlformats-officedocument.presentationml.tags+xml"/>
  <Override PartName="/ppt/notesSlides/notesSlide162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itemProps2.xml" ContentType="application/vnd.openxmlformats-officedocument.customXmlProperties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docProps/custom.xml" ContentType="application/vnd.openxmlformats-officedocument.custom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/docProps/core.xml" Id="rId3" /><Relationship Type="http://schemas.openxmlformats.org/package/2006/relationships/metadata/thumbnail" Target="/docProps/thumbnail.jpeg" Id="rId2" /><Relationship Type="http://schemas.openxmlformats.org/officeDocument/2006/relationships/officeDocument" Target="/ppt/presentation.xml" Id="rId1" /><Relationship Type="http://schemas.openxmlformats.org/officeDocument/2006/relationships/custom-properties" Target="/docProps/custom.xml" Id="rId5" /><Relationship Type="http://schemas.openxmlformats.org/officeDocument/2006/relationships/extended-properties" Target="/docProps/app.xml" Id="rId4" 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92" r:id="rId3"/>
  </p:sldMasterIdLst>
  <p:notesMasterIdLst>
    <p:notesMasterId r:id="rId254"/>
  </p:notesMasterIdLst>
  <p:handoutMasterIdLst>
    <p:handoutMasterId r:id="rId255"/>
  </p:handoutMasterIdLst>
  <p:sldIdLst>
    <p:sldId id="479" r:id="rId165"/>
  </p:sldIdLst>
  <p:sldSz cx="12192000" cy="6858000"/>
  <p:notesSz cx="6858000" cy="9144000"/>
  <p:custDataLst>
    <p:tags r:id="rId25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2536"/>
    <a:srgbClr val="C0C0C0"/>
    <a:srgbClr val="FFFFFF"/>
    <a:srgbClr val="EAEAEA"/>
    <a:srgbClr val="777777"/>
    <a:srgbClr val="000000"/>
    <a:srgbClr val="A5A5A5"/>
    <a:srgbClr val="44444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A9D4EB-3D9D-4565-8C35-32D62D845C2C}" v="40032" dt="2024-10-23T10:06:55.3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viewProps" Target="/ppt/viewProps.xml" Id="rId258" /><Relationship Type="http://schemas.openxmlformats.org/officeDocument/2006/relationships/theme" Target="/ppt/theme/theme1.xml" Id="rId259" /><Relationship Type="http://schemas.openxmlformats.org/officeDocument/2006/relationships/tableStyles" Target="/ppt/tableStyles.xml" Id="rId260" /><Relationship Type="http://schemas.microsoft.com/office/2015/10/relationships/revisionInfo" Target="/ppt/revisionInfo.xml" Id="rId261" /><Relationship Type="http://schemas.microsoft.com/office/2018/10/relationships/authors" Target="/ppt/authors.xml" Id="rId262" /><Relationship Type="http://schemas.openxmlformats.org/officeDocument/2006/relationships/slide" Target="/ppt/slides/slide162.xml" Id="rId165" /><Relationship Type="http://schemas.openxmlformats.org/officeDocument/2006/relationships/customXml" Target="/customXml/item1.xml" Id="rId1" /><Relationship Type="http://schemas.openxmlformats.org/officeDocument/2006/relationships/notesMaster" Target="/ppt/notesMasters/notesMaster1.xml" Id="rId254" /><Relationship Type="http://schemas.openxmlformats.org/officeDocument/2006/relationships/customXml" Target="/customXml/item2.xml" Id="rId2" /><Relationship Type="http://schemas.openxmlformats.org/officeDocument/2006/relationships/handoutMaster" Target="/ppt/handoutMasters/handoutMaster1.xml" Id="rId255" /><Relationship Type="http://schemas.openxmlformats.org/officeDocument/2006/relationships/slideMaster" Target="/ppt/slideMasters/slideMaster1.xml" Id="rId3" /><Relationship Type="http://schemas.openxmlformats.org/officeDocument/2006/relationships/tags" Target="/ppt/tags/tag1.xml" Id="rId256" /><Relationship Type="http://schemas.openxmlformats.org/officeDocument/2006/relationships/presProps" Target="/ppt/presProps.xml" Id="rId257" /></Relationships>
</file>

<file path=ppt/drawings/_rels/vmlDrawing1.vml.rels>&#65279;<?xml version="1.0" encoding="utf-8"?><Relationships xmlns="http://schemas.openxmlformats.org/package/2006/relationships"><Relationship Type="http://schemas.openxmlformats.org/officeDocument/2006/relationships/image" Target="/ppt/media/image1.emf" Id="rId1" /></Relationships>
</file>

<file path=ppt/drawings/_rels/vmlDrawing166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drawings/_rels/vmlDrawing3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handoutMasters/_rels/handoutMaster1.xml.rels>&#65279;<?xml version="1.0" encoding="utf-8"?><Relationships xmlns="http://schemas.openxmlformats.org/package/2006/relationships"><Relationship Type="http://schemas.openxmlformats.org/officeDocument/2006/relationships/theme" Target="/ppt/theme/theme3.xml" Id="rId1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EC76A4D-CEC1-3E79-D6AB-EA09635240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AC04B5-6969-DBBE-877C-D0F27D3BCB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C93E6-3CAE-4165-B3AF-CD7E12F79975}" type="datetimeFigureOut">
              <a:rPr lang="en-US" smtClean="0"/>
              <a:t>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255B24-6CD4-0AB7-92B1-423885C0211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A1A191-D35D-D76C-55D2-BDD5135AFA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FE8F1-C371-4820-8ED7-70D159B5B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98692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&#65279;<?xml version="1.0" encoding="utf-8"?><Relationships xmlns="http://schemas.openxmlformats.org/package/2006/relationships"><Relationship Type="http://schemas.openxmlformats.org/officeDocument/2006/relationships/theme" Target="/ppt/theme/theme2.xml" Id="rId1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82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62.xml.rels>&#65279;<?xml version="1.0" encoding="utf-8"?><Relationships xmlns="http://schemas.openxmlformats.org/package/2006/relationships"><Relationship Type="http://schemas.openxmlformats.org/officeDocument/2006/relationships/slide" Target="/ppt/slides/slide162.xml" Id="rId2" /><Relationship Type="http://schemas.openxmlformats.org/officeDocument/2006/relationships/notesMaster" Target="/ppt/notesMasters/notesMaster1.xml" Id="rId1" /></Relationships>
</file>

<file path=ppt/notesSlides/notesSlide1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935172"/>
      </p:ext>
    </p:extLst>
  </p:cSld>
  <p:clrMapOvr>
    <a:masterClrMapping/>
  </p:clrMapOvr>
</p:note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3" /><Relationship Type="http://schemas.openxmlformats.org/officeDocument/2006/relationships/tags" Target="/ppt/tags/tag4.xml" Id="rId2" /><Relationship Type="http://schemas.openxmlformats.org/officeDocument/2006/relationships/vmlDrawing" Target="/ppt/drawings/vmlDrawing3.vml" Id="rId1" /><Relationship Type="http://schemas.openxmlformats.org/officeDocument/2006/relationships/image" Target="/ppt/media/image4.emf" Id="rId5" /><Relationship Type="http://schemas.openxmlformats.org/officeDocument/2006/relationships/oleObject" Target="/ppt/embeddings/oleObject3.bin" Id="rId4" /></Relationships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27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652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vmlDrawing" Target="/ppt/drawings/vmlDrawing1.vml" Id="rId8" /><Relationship Type="http://schemas.openxmlformats.org/officeDocument/2006/relationships/theme" Target="/ppt/theme/theme1.xml" Id="rId7" /><Relationship Type="http://schemas.openxmlformats.org/officeDocument/2006/relationships/image" Target="/ppt/media/image1.emf" Id="rId11" /><Relationship Type="http://schemas.openxmlformats.org/officeDocument/2006/relationships/slideLayout" Target="/ppt/slideLayouts/slideLayout5.xml" Id="rId5" /><Relationship Type="http://schemas.openxmlformats.org/officeDocument/2006/relationships/oleObject" Target="/ppt/embeddings/oleObject1.bin" Id="rId10" /><Relationship Type="http://schemas.openxmlformats.org/officeDocument/2006/relationships/tags" Target="/ppt/tags/tag2.xml" Id="rId9" /></Relationships>
</file>

<file path=ppt/slideMasters/slideMaster1.xml><?xml version="1.0" encoding="utf-8"?>
<p:sldMaster xmlns:mc="http://schemas.openxmlformats.org/markup-compatibility/2006" xmlns:v="urn:schemas-microsoft-com:vml" xmlns:a16="http://schemas.microsoft.com/office/drawing/2014/main"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79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183887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5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62.xml.rels>&#65279;<?xml version="1.0" encoding="utf-8"?><Relationships xmlns="http://schemas.openxmlformats.org/package/2006/relationships"><Relationship Type="http://schemas.openxmlformats.org/officeDocument/2006/relationships/slideLayout" Target="/ppt/slideLayouts/slideLayout5.xml" Id="rId3" /><Relationship Type="http://schemas.openxmlformats.org/officeDocument/2006/relationships/tags" Target="/ppt/tags/tag563.xml" Id="rId2" /><Relationship Type="http://schemas.openxmlformats.org/officeDocument/2006/relationships/vmlDrawing" Target="/ppt/drawings/vmlDrawing166.vml" Id="rId1" /><Relationship Type="http://schemas.openxmlformats.org/officeDocument/2006/relationships/image" Target="/ppt/media/image4.emf" Id="rId6" /><Relationship Type="http://schemas.openxmlformats.org/officeDocument/2006/relationships/oleObject" Target="/ppt/embeddings/oleObject166.bin" Id="rId5" /><Relationship Type="http://schemas.openxmlformats.org/officeDocument/2006/relationships/notesSlide" Target="/ppt/notesSlides/notesSlide162.xml" Id="rId4" /></Relationships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51208237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943" name="think-cell 幻灯片" r:id="rId5" imgW="349" imgH="350" progId="TCLayout.ActiveDocument.1">
                  <p:embed/>
                </p:oleObj>
              </mc:Choice>
              <mc:Fallback>
                <p:oleObj name="think-cell 幻灯片" r:id="rId5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83442F60-F4AE-C57A-6E7C-EE6D6E27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/>
              <a:t>Six key messages and quotes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5AC8896-C75B-E6CC-8E42-5114B69DFB6D}"/>
              </a:ext>
            </a:extLst>
          </p:cNvPr>
          <p:cNvSpPr txBox="1">
            <a:spLocks/>
          </p:cNvSpPr>
          <p:nvPr/>
        </p:nvSpPr>
        <p:spPr>
          <a:xfrm>
            <a:off x="421481" y="1567637"/>
            <a:ext cx="10933200" cy="369332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lang="en-US" sz="2400" b="0">
                <a:solidFill>
                  <a:schemeClr val="tx2"/>
                </a:solidFill>
                <a:latin typeface="+mn-lt"/>
                <a:ea typeface="+mn-ea"/>
                <a:cs typeface="+mn-cs"/>
                <a:sym typeface="Futura"/>
              </a:rPr>
              <a:t>Lorem Ipsum</a:t>
            </a:r>
          </a:p>
        </p:txBody>
      </p:sp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C710B09A-AFD2-5AFF-E961-FE455C6C68D1}"/>
              </a:ext>
            </a:extLst>
          </p:cNvPr>
          <p:cNvSpPr txBox="1">
            <a:spLocks/>
          </p:cNvSpPr>
          <p:nvPr/>
        </p:nvSpPr>
        <p:spPr>
          <a:xfrm>
            <a:off x="421481" y="2870757"/>
            <a:ext cx="3555612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4000"/>
              </a:lnSpc>
              <a:spcBef>
                <a:spcPts val="600"/>
              </a:spcBef>
              <a:spcAft>
                <a:spcPts val="300"/>
              </a:spcAft>
              <a:buFont typeface="Arial" panose="020B0604020202020204" pitchFamily="34" charset="0"/>
              <a:buChar char="​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lnSpc>
                <a:spcPct val="104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93192" indent="-173038" algn="l" defTabSz="914400" rtl="0" eaLnBrk="1" latinLnBrk="0" hangingPunct="1">
              <a:lnSpc>
                <a:spcPct val="104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​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21792" indent="-164592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572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93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5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3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8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Trebuchet MS" panose="020B0603020202020204" pitchFamily="34" charset="0"/>
              <a:buChar char="​"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100000"/>
                  </a:prstClr>
                </a:solidFill>
                <a:effectLst/>
                <a:uLnTx/>
                <a:uFillTx/>
                <a:ea typeface="+mn-ea"/>
              </a:rPr>
              <a:t>Lorem ipsum dolor sit </a:t>
            </a:r>
            <a:r>
              <a:rPr kumimoji="0" lang="en-US" sz="1600" b="0" i="0" u="none" strike="noStrike" kern="1200" cap="none" spc="0" normalizeH="0" baseline="0" noProof="0" err="1">
                <a:ln>
                  <a:noFill/>
                </a:ln>
                <a:solidFill>
                  <a:prstClr val="black">
                    <a:lumMod val="100000"/>
                  </a:prstClr>
                </a:solidFill>
                <a:effectLst/>
                <a:uLnTx/>
                <a:uFillTx/>
                <a:ea typeface="+mn-ea"/>
              </a:rPr>
              <a:t>amet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100000"/>
                  </a:prstClr>
                </a:solidFill>
                <a:effectLst/>
                <a:uLnTx/>
                <a:uFillTx/>
                <a:ea typeface="+mn-ea"/>
              </a:rPr>
              <a:t>, </a:t>
            </a:r>
            <a:r>
              <a:rPr kumimoji="0" lang="en-US" sz="1600" b="0" i="0" u="none" strike="noStrike" kern="1200" cap="none" spc="0" normalizeH="0" baseline="0" noProof="0" err="1">
                <a:ln>
                  <a:noFill/>
                </a:ln>
                <a:solidFill>
                  <a:prstClr val="black">
                    <a:lumMod val="100000"/>
                  </a:prstClr>
                </a:solidFill>
                <a:effectLst/>
                <a:uLnTx/>
                <a:uFillTx/>
                <a:ea typeface="+mn-ea"/>
              </a:rPr>
              <a:t>consectetuer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100000"/>
                  </a:prstClr>
                </a:solidFill>
                <a:effectLst/>
                <a:uLnTx/>
                <a:uFillTx/>
                <a:ea typeface="+mn-ea"/>
              </a:rPr>
              <a:t> </a:t>
            </a:r>
            <a:r>
              <a:rPr kumimoji="0" lang="en-US" sz="1600" b="0" i="0" u="none" strike="noStrike" kern="1200" cap="none" spc="0" normalizeH="0" baseline="0" noProof="0" err="1">
                <a:ln>
                  <a:noFill/>
                </a:ln>
                <a:solidFill>
                  <a:prstClr val="black">
                    <a:lumMod val="100000"/>
                  </a:prstClr>
                </a:solidFill>
                <a:effectLst/>
                <a:uLnTx/>
                <a:uFillTx/>
                <a:ea typeface="+mn-ea"/>
              </a:rPr>
              <a:t>adipiscing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100000"/>
                  </a:prstClr>
                </a:solidFill>
                <a:effectLst/>
                <a:uLnTx/>
                <a:uFillTx/>
                <a:ea typeface="+mn-ea"/>
              </a:rPr>
              <a:t> </a:t>
            </a:r>
            <a:r>
              <a:rPr kumimoji="0" lang="en-US" sz="1600" b="0" i="0" u="none" strike="noStrike" kern="1200" cap="none" spc="0" normalizeH="0" baseline="0" noProof="0" err="1">
                <a:ln>
                  <a:noFill/>
                </a:ln>
                <a:solidFill>
                  <a:prstClr val="black">
                    <a:lumMod val="100000"/>
                  </a:prstClr>
                </a:solidFill>
                <a:effectLst/>
                <a:uLnTx/>
                <a:uFillTx/>
                <a:ea typeface="+mn-ea"/>
              </a:rPr>
              <a:t>elit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100000"/>
                  </a:prstClr>
                </a:solidFill>
                <a:effectLst/>
                <a:uLnTx/>
                <a:uFillTx/>
                <a:ea typeface="+mn-ea"/>
              </a:rPr>
              <a:t>. Aenean </a:t>
            </a:r>
            <a:r>
              <a:rPr kumimoji="0" lang="en-US" sz="1600" b="0" i="0" u="none" strike="noStrike" kern="1200" cap="none" spc="0" normalizeH="0" baseline="0" noProof="0" err="1">
                <a:ln>
                  <a:noFill/>
                </a:ln>
                <a:solidFill>
                  <a:prstClr val="black">
                    <a:lumMod val="100000"/>
                  </a:prstClr>
                </a:solidFill>
                <a:effectLst/>
                <a:uLnTx/>
                <a:uFillTx/>
                <a:ea typeface="+mn-ea"/>
              </a:rPr>
              <a:t>commodo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100000"/>
                  </a:prstClr>
                </a:solidFill>
                <a:effectLst/>
                <a:uLnTx/>
                <a:uFillTx/>
                <a:ea typeface="+mn-ea"/>
              </a:rPr>
              <a:t> ligula </a:t>
            </a:r>
            <a:r>
              <a:rPr kumimoji="0" lang="en-US" sz="1600" b="0" i="0" u="none" strike="noStrike" kern="1200" cap="none" spc="0" normalizeH="0" baseline="0" noProof="0" err="1">
                <a:ln>
                  <a:noFill/>
                </a:ln>
                <a:solidFill>
                  <a:prstClr val="black">
                    <a:lumMod val="100000"/>
                  </a:prstClr>
                </a:solidFill>
                <a:effectLst/>
                <a:uLnTx/>
                <a:uFillTx/>
                <a:ea typeface="+mn-ea"/>
              </a:rPr>
              <a:t>eget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100000"/>
                  </a:prstClr>
                </a:solidFill>
                <a:effectLst/>
                <a:uLnTx/>
                <a:uFillTx/>
                <a:ea typeface="+mn-ea"/>
              </a:rPr>
              <a:t> dolor. </a:t>
            </a:r>
          </a:p>
        </p:txBody>
      </p:sp>
      <p:cxnSp>
        <p:nvCxnSpPr>
          <p:cNvPr id="6" name="Straight Connector 58">
            <a:extLst>
              <a:ext uri="{FF2B5EF4-FFF2-40B4-BE49-F238E27FC236}">
                <a16:creationId xmlns:a16="http://schemas.microsoft.com/office/drawing/2014/main" id="{6C0C9783-A7CA-415E-800D-78BA5B850FB0}"/>
              </a:ext>
            </a:extLst>
          </p:cNvPr>
          <p:cNvCxnSpPr>
            <a:cxnSpLocks/>
          </p:cNvCxnSpPr>
          <p:nvPr/>
        </p:nvCxnSpPr>
        <p:spPr>
          <a:xfrm flipH="1">
            <a:off x="426350" y="2486333"/>
            <a:ext cx="3545874" cy="0"/>
          </a:xfrm>
          <a:prstGeom prst="line">
            <a:avLst/>
          </a:prstGeom>
          <a:ln w="6350" cap="rnd" cmpd="sng" algn="ctr">
            <a:solidFill>
              <a:schemeClr val="accent5">
                <a:lumMod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ED561492-A09E-6F8F-36D3-A093CF049DE3}"/>
              </a:ext>
            </a:extLst>
          </p:cNvPr>
          <p:cNvSpPr txBox="1">
            <a:spLocks/>
          </p:cNvSpPr>
          <p:nvPr/>
        </p:nvSpPr>
        <p:spPr>
          <a:xfrm>
            <a:off x="421481" y="4790569"/>
            <a:ext cx="3555612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4000"/>
              </a:lnSpc>
              <a:spcBef>
                <a:spcPts val="600"/>
              </a:spcBef>
              <a:spcAft>
                <a:spcPts val="300"/>
              </a:spcAft>
              <a:buFont typeface="Arial" panose="020B0604020202020204" pitchFamily="34" charset="0"/>
              <a:buChar char="​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lnSpc>
                <a:spcPct val="104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93192" indent="-173038" algn="l" defTabSz="914400" rtl="0" eaLnBrk="1" latinLnBrk="0" hangingPunct="1">
              <a:lnSpc>
                <a:spcPct val="104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​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21792" indent="-164592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572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93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5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3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8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Trebuchet MS" panose="020B0603020202020204" pitchFamily="34" charset="0"/>
              <a:buChar char="​"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100000"/>
                  </a:prstClr>
                </a:solidFill>
                <a:effectLst/>
                <a:uLnTx/>
                <a:uFillTx/>
                <a:ea typeface="+mn-ea"/>
              </a:rPr>
              <a:t>Lorem ipsum dolor sit </a:t>
            </a:r>
            <a:r>
              <a:rPr kumimoji="0" lang="en-US" sz="1600" b="0" i="0" u="none" strike="noStrike" kern="1200" cap="none" spc="0" normalizeH="0" baseline="0" noProof="0" err="1">
                <a:ln>
                  <a:noFill/>
                </a:ln>
                <a:solidFill>
                  <a:prstClr val="black">
                    <a:lumMod val="100000"/>
                  </a:prstClr>
                </a:solidFill>
                <a:effectLst/>
                <a:uLnTx/>
                <a:uFillTx/>
                <a:ea typeface="+mn-ea"/>
              </a:rPr>
              <a:t>amet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100000"/>
                  </a:prstClr>
                </a:solidFill>
                <a:effectLst/>
                <a:uLnTx/>
                <a:uFillTx/>
                <a:ea typeface="+mn-ea"/>
              </a:rPr>
              <a:t>, </a:t>
            </a:r>
            <a:r>
              <a:rPr kumimoji="0" lang="en-US" sz="1600" b="0" i="0" u="none" strike="noStrike" kern="1200" cap="none" spc="0" normalizeH="0" baseline="0" noProof="0" err="1">
                <a:ln>
                  <a:noFill/>
                </a:ln>
                <a:solidFill>
                  <a:prstClr val="black">
                    <a:lumMod val="100000"/>
                  </a:prstClr>
                </a:solidFill>
                <a:effectLst/>
                <a:uLnTx/>
                <a:uFillTx/>
                <a:ea typeface="+mn-ea"/>
              </a:rPr>
              <a:t>consectetuer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100000"/>
                  </a:prstClr>
                </a:solidFill>
                <a:effectLst/>
                <a:uLnTx/>
                <a:uFillTx/>
                <a:ea typeface="+mn-ea"/>
              </a:rPr>
              <a:t> </a:t>
            </a:r>
            <a:r>
              <a:rPr kumimoji="0" lang="en-US" sz="1600" b="0" i="0" u="none" strike="noStrike" kern="1200" cap="none" spc="0" normalizeH="0" baseline="0" noProof="0" err="1">
                <a:ln>
                  <a:noFill/>
                </a:ln>
                <a:solidFill>
                  <a:prstClr val="black">
                    <a:lumMod val="100000"/>
                  </a:prstClr>
                </a:solidFill>
                <a:effectLst/>
                <a:uLnTx/>
                <a:uFillTx/>
                <a:ea typeface="+mn-ea"/>
              </a:rPr>
              <a:t>adipiscing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100000"/>
                  </a:prstClr>
                </a:solidFill>
                <a:effectLst/>
                <a:uLnTx/>
                <a:uFillTx/>
                <a:ea typeface="+mn-ea"/>
              </a:rPr>
              <a:t> </a:t>
            </a:r>
            <a:r>
              <a:rPr kumimoji="0" lang="en-US" sz="1600" b="0" i="0" u="none" strike="noStrike" kern="1200" cap="none" spc="0" normalizeH="0" baseline="0" noProof="0" err="1">
                <a:ln>
                  <a:noFill/>
                </a:ln>
                <a:solidFill>
                  <a:prstClr val="black">
                    <a:lumMod val="100000"/>
                  </a:prstClr>
                </a:solidFill>
                <a:effectLst/>
                <a:uLnTx/>
                <a:uFillTx/>
                <a:ea typeface="+mn-ea"/>
              </a:rPr>
              <a:t>elit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100000"/>
                  </a:prstClr>
                </a:solidFill>
                <a:effectLst/>
                <a:uLnTx/>
                <a:uFillTx/>
                <a:ea typeface="+mn-ea"/>
              </a:rPr>
              <a:t>. Aenean </a:t>
            </a:r>
            <a:r>
              <a:rPr kumimoji="0" lang="en-US" sz="1600" b="0" i="0" u="none" strike="noStrike" kern="1200" cap="none" spc="0" normalizeH="0" baseline="0" noProof="0" err="1">
                <a:ln>
                  <a:noFill/>
                </a:ln>
                <a:solidFill>
                  <a:prstClr val="black">
                    <a:lumMod val="100000"/>
                  </a:prstClr>
                </a:solidFill>
                <a:effectLst/>
                <a:uLnTx/>
                <a:uFillTx/>
                <a:ea typeface="+mn-ea"/>
              </a:rPr>
              <a:t>commodo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100000"/>
                  </a:prstClr>
                </a:solidFill>
                <a:effectLst/>
                <a:uLnTx/>
                <a:uFillTx/>
                <a:ea typeface="+mn-ea"/>
              </a:rPr>
              <a:t> ligula </a:t>
            </a:r>
            <a:r>
              <a:rPr kumimoji="0" lang="en-US" sz="1600" b="0" i="0" u="none" strike="noStrike" kern="1200" cap="none" spc="0" normalizeH="0" baseline="0" noProof="0" err="1">
                <a:ln>
                  <a:noFill/>
                </a:ln>
                <a:solidFill>
                  <a:prstClr val="black">
                    <a:lumMod val="100000"/>
                  </a:prstClr>
                </a:solidFill>
                <a:effectLst/>
                <a:uLnTx/>
                <a:uFillTx/>
                <a:ea typeface="+mn-ea"/>
              </a:rPr>
              <a:t>eget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100000"/>
                  </a:prstClr>
                </a:solidFill>
                <a:effectLst/>
                <a:uLnTx/>
                <a:uFillTx/>
                <a:ea typeface="+mn-ea"/>
              </a:rPr>
              <a:t> dolor. </a:t>
            </a:r>
          </a:p>
        </p:txBody>
      </p:sp>
      <p:cxnSp>
        <p:nvCxnSpPr>
          <p:cNvPr id="9" name="Straight Connector 63">
            <a:extLst>
              <a:ext uri="{FF2B5EF4-FFF2-40B4-BE49-F238E27FC236}">
                <a16:creationId xmlns:a16="http://schemas.microsoft.com/office/drawing/2014/main" id="{4430B8F5-27F4-06D7-C986-D96114A605D1}"/>
              </a:ext>
            </a:extLst>
          </p:cNvPr>
          <p:cNvCxnSpPr>
            <a:cxnSpLocks/>
          </p:cNvCxnSpPr>
          <p:nvPr/>
        </p:nvCxnSpPr>
        <p:spPr>
          <a:xfrm flipH="1">
            <a:off x="426350" y="4411847"/>
            <a:ext cx="3545874" cy="0"/>
          </a:xfrm>
          <a:prstGeom prst="line">
            <a:avLst/>
          </a:prstGeom>
          <a:ln w="6350" cap="rnd" cmpd="sng" algn="ctr">
            <a:solidFill>
              <a:schemeClr val="accent5">
                <a:lumMod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AFFFF15-C9B4-7748-3CB4-217A929569B1}"/>
              </a:ext>
            </a:extLst>
          </p:cNvPr>
          <p:cNvSpPr txBox="1">
            <a:spLocks/>
          </p:cNvSpPr>
          <p:nvPr/>
        </p:nvSpPr>
        <p:spPr>
          <a:xfrm>
            <a:off x="4337093" y="2870757"/>
            <a:ext cx="3555612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4000"/>
              </a:lnSpc>
              <a:spcBef>
                <a:spcPts val="600"/>
              </a:spcBef>
              <a:spcAft>
                <a:spcPts val="300"/>
              </a:spcAft>
              <a:buFont typeface="Arial" panose="020B0604020202020204" pitchFamily="34" charset="0"/>
              <a:buChar char="​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lnSpc>
                <a:spcPct val="104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93192" indent="-173038" algn="l" defTabSz="914400" rtl="0" eaLnBrk="1" latinLnBrk="0" hangingPunct="1">
              <a:lnSpc>
                <a:spcPct val="104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​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21792" indent="-164592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572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93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5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3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8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Trebuchet MS" panose="020B0603020202020204" pitchFamily="34" charset="0"/>
              <a:buChar char="​"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100000"/>
                  </a:prstClr>
                </a:solidFill>
                <a:effectLst/>
                <a:uLnTx/>
                <a:uFillTx/>
                <a:ea typeface="+mn-ea"/>
              </a:rPr>
              <a:t>Lorem ipsum dolor sit </a:t>
            </a:r>
            <a:r>
              <a:rPr kumimoji="0" lang="en-US" sz="1600" b="0" i="0" u="none" strike="noStrike" kern="1200" cap="none" spc="0" normalizeH="0" baseline="0" noProof="0" err="1">
                <a:ln>
                  <a:noFill/>
                </a:ln>
                <a:solidFill>
                  <a:prstClr val="black">
                    <a:lumMod val="100000"/>
                  </a:prstClr>
                </a:solidFill>
                <a:effectLst/>
                <a:uLnTx/>
                <a:uFillTx/>
                <a:ea typeface="+mn-ea"/>
              </a:rPr>
              <a:t>amet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100000"/>
                  </a:prstClr>
                </a:solidFill>
                <a:effectLst/>
                <a:uLnTx/>
                <a:uFillTx/>
                <a:ea typeface="+mn-ea"/>
              </a:rPr>
              <a:t>, </a:t>
            </a:r>
            <a:r>
              <a:rPr kumimoji="0" lang="en-US" sz="1600" b="0" i="0" u="none" strike="noStrike" kern="1200" cap="none" spc="0" normalizeH="0" baseline="0" noProof="0" err="1">
                <a:ln>
                  <a:noFill/>
                </a:ln>
                <a:solidFill>
                  <a:prstClr val="black">
                    <a:lumMod val="100000"/>
                  </a:prstClr>
                </a:solidFill>
                <a:effectLst/>
                <a:uLnTx/>
                <a:uFillTx/>
                <a:ea typeface="+mn-ea"/>
              </a:rPr>
              <a:t>consectetuer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100000"/>
                  </a:prstClr>
                </a:solidFill>
                <a:effectLst/>
                <a:uLnTx/>
                <a:uFillTx/>
                <a:ea typeface="+mn-ea"/>
              </a:rPr>
              <a:t> </a:t>
            </a:r>
            <a:r>
              <a:rPr kumimoji="0" lang="en-US" sz="1600" b="0" i="0" u="none" strike="noStrike" kern="1200" cap="none" spc="0" normalizeH="0" baseline="0" noProof="0" err="1">
                <a:ln>
                  <a:noFill/>
                </a:ln>
                <a:solidFill>
                  <a:prstClr val="black">
                    <a:lumMod val="100000"/>
                  </a:prstClr>
                </a:solidFill>
                <a:effectLst/>
                <a:uLnTx/>
                <a:uFillTx/>
                <a:ea typeface="+mn-ea"/>
              </a:rPr>
              <a:t>adipiscing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100000"/>
                  </a:prstClr>
                </a:solidFill>
                <a:effectLst/>
                <a:uLnTx/>
                <a:uFillTx/>
                <a:ea typeface="+mn-ea"/>
              </a:rPr>
              <a:t> </a:t>
            </a:r>
            <a:r>
              <a:rPr kumimoji="0" lang="en-US" sz="1600" b="0" i="0" u="none" strike="noStrike" kern="1200" cap="none" spc="0" normalizeH="0" baseline="0" noProof="0" err="1">
                <a:ln>
                  <a:noFill/>
                </a:ln>
                <a:solidFill>
                  <a:prstClr val="black">
                    <a:lumMod val="100000"/>
                  </a:prstClr>
                </a:solidFill>
                <a:effectLst/>
                <a:uLnTx/>
                <a:uFillTx/>
                <a:ea typeface="+mn-ea"/>
              </a:rPr>
              <a:t>elit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100000"/>
                  </a:prstClr>
                </a:solidFill>
                <a:effectLst/>
                <a:uLnTx/>
                <a:uFillTx/>
                <a:ea typeface="+mn-ea"/>
              </a:rPr>
              <a:t>. Aenean </a:t>
            </a:r>
            <a:r>
              <a:rPr kumimoji="0" lang="en-US" sz="1600" b="0" i="0" u="none" strike="noStrike" kern="1200" cap="none" spc="0" normalizeH="0" baseline="0" noProof="0" err="1">
                <a:ln>
                  <a:noFill/>
                </a:ln>
                <a:solidFill>
                  <a:prstClr val="black">
                    <a:lumMod val="100000"/>
                  </a:prstClr>
                </a:solidFill>
                <a:effectLst/>
                <a:uLnTx/>
                <a:uFillTx/>
                <a:ea typeface="+mn-ea"/>
              </a:rPr>
              <a:t>commodo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100000"/>
                  </a:prstClr>
                </a:solidFill>
                <a:effectLst/>
                <a:uLnTx/>
                <a:uFillTx/>
                <a:ea typeface="+mn-ea"/>
              </a:rPr>
              <a:t> ligula </a:t>
            </a:r>
            <a:r>
              <a:rPr kumimoji="0" lang="en-US" sz="1600" b="0" i="0" u="none" strike="noStrike" kern="1200" cap="none" spc="0" normalizeH="0" baseline="0" noProof="0" err="1">
                <a:ln>
                  <a:noFill/>
                </a:ln>
                <a:solidFill>
                  <a:prstClr val="black">
                    <a:lumMod val="100000"/>
                  </a:prstClr>
                </a:solidFill>
                <a:effectLst/>
                <a:uLnTx/>
                <a:uFillTx/>
                <a:ea typeface="+mn-ea"/>
              </a:rPr>
              <a:t>eget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100000"/>
                  </a:prstClr>
                </a:solidFill>
                <a:effectLst/>
                <a:uLnTx/>
                <a:uFillTx/>
                <a:ea typeface="+mn-ea"/>
              </a:rPr>
              <a:t> dolor. </a:t>
            </a:r>
          </a:p>
        </p:txBody>
      </p:sp>
      <p:cxnSp>
        <p:nvCxnSpPr>
          <p:cNvPr id="12" name="Straight Connector 70">
            <a:extLst>
              <a:ext uri="{FF2B5EF4-FFF2-40B4-BE49-F238E27FC236}">
                <a16:creationId xmlns:a16="http://schemas.microsoft.com/office/drawing/2014/main" id="{6CC74BEE-6F1D-AB66-29DD-EA9F3AF9B53B}"/>
              </a:ext>
            </a:extLst>
          </p:cNvPr>
          <p:cNvCxnSpPr>
            <a:cxnSpLocks/>
          </p:cNvCxnSpPr>
          <p:nvPr/>
        </p:nvCxnSpPr>
        <p:spPr>
          <a:xfrm flipH="1">
            <a:off x="4341960" y="2486333"/>
            <a:ext cx="3545874" cy="0"/>
          </a:xfrm>
          <a:prstGeom prst="line">
            <a:avLst/>
          </a:prstGeom>
          <a:ln w="6350" cap="rnd" cmpd="sng" algn="ctr">
            <a:solidFill>
              <a:schemeClr val="accent5">
                <a:lumMod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C0EA0F81-5579-83B2-1584-033A460FF075}"/>
              </a:ext>
            </a:extLst>
          </p:cNvPr>
          <p:cNvSpPr txBox="1">
            <a:spLocks/>
          </p:cNvSpPr>
          <p:nvPr/>
        </p:nvSpPr>
        <p:spPr>
          <a:xfrm>
            <a:off x="4337093" y="4790569"/>
            <a:ext cx="3555612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4000"/>
              </a:lnSpc>
              <a:spcBef>
                <a:spcPts val="600"/>
              </a:spcBef>
              <a:spcAft>
                <a:spcPts val="300"/>
              </a:spcAft>
              <a:buFont typeface="Arial" panose="020B0604020202020204" pitchFamily="34" charset="0"/>
              <a:buChar char="​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lnSpc>
                <a:spcPct val="104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93192" indent="-173038" algn="l" defTabSz="914400" rtl="0" eaLnBrk="1" latinLnBrk="0" hangingPunct="1">
              <a:lnSpc>
                <a:spcPct val="104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​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21792" indent="-164592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572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93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5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3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8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Trebuchet MS" panose="020B0603020202020204" pitchFamily="34" charset="0"/>
              <a:buChar char="​"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100000"/>
                  </a:prstClr>
                </a:solidFill>
                <a:effectLst/>
                <a:uLnTx/>
                <a:uFillTx/>
                <a:ea typeface="+mn-ea"/>
              </a:rPr>
              <a:t>Lorem ipsum dolor sit </a:t>
            </a:r>
            <a:r>
              <a:rPr kumimoji="0" lang="en-US" sz="1600" b="0" i="0" u="none" strike="noStrike" kern="1200" cap="none" spc="0" normalizeH="0" baseline="0" noProof="0" err="1">
                <a:ln>
                  <a:noFill/>
                </a:ln>
                <a:solidFill>
                  <a:prstClr val="black">
                    <a:lumMod val="100000"/>
                  </a:prstClr>
                </a:solidFill>
                <a:effectLst/>
                <a:uLnTx/>
                <a:uFillTx/>
                <a:ea typeface="+mn-ea"/>
              </a:rPr>
              <a:t>amet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100000"/>
                  </a:prstClr>
                </a:solidFill>
                <a:effectLst/>
                <a:uLnTx/>
                <a:uFillTx/>
                <a:ea typeface="+mn-ea"/>
              </a:rPr>
              <a:t>, </a:t>
            </a:r>
            <a:r>
              <a:rPr kumimoji="0" lang="en-US" sz="1600" b="0" i="0" u="none" strike="noStrike" kern="1200" cap="none" spc="0" normalizeH="0" baseline="0" noProof="0" err="1">
                <a:ln>
                  <a:noFill/>
                </a:ln>
                <a:solidFill>
                  <a:prstClr val="black">
                    <a:lumMod val="100000"/>
                  </a:prstClr>
                </a:solidFill>
                <a:effectLst/>
                <a:uLnTx/>
                <a:uFillTx/>
                <a:ea typeface="+mn-ea"/>
              </a:rPr>
              <a:t>consectetuer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100000"/>
                  </a:prstClr>
                </a:solidFill>
                <a:effectLst/>
                <a:uLnTx/>
                <a:uFillTx/>
                <a:ea typeface="+mn-ea"/>
              </a:rPr>
              <a:t> </a:t>
            </a:r>
            <a:r>
              <a:rPr kumimoji="0" lang="en-US" sz="1600" b="0" i="0" u="none" strike="noStrike" kern="1200" cap="none" spc="0" normalizeH="0" baseline="0" noProof="0" err="1">
                <a:ln>
                  <a:noFill/>
                </a:ln>
                <a:solidFill>
                  <a:prstClr val="black">
                    <a:lumMod val="100000"/>
                  </a:prstClr>
                </a:solidFill>
                <a:effectLst/>
                <a:uLnTx/>
                <a:uFillTx/>
                <a:ea typeface="+mn-ea"/>
              </a:rPr>
              <a:t>adipiscing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100000"/>
                  </a:prstClr>
                </a:solidFill>
                <a:effectLst/>
                <a:uLnTx/>
                <a:uFillTx/>
                <a:ea typeface="+mn-ea"/>
              </a:rPr>
              <a:t> </a:t>
            </a:r>
            <a:r>
              <a:rPr kumimoji="0" lang="en-US" sz="1600" b="0" i="0" u="none" strike="noStrike" kern="1200" cap="none" spc="0" normalizeH="0" baseline="0" noProof="0" err="1">
                <a:ln>
                  <a:noFill/>
                </a:ln>
                <a:solidFill>
                  <a:prstClr val="black">
                    <a:lumMod val="100000"/>
                  </a:prstClr>
                </a:solidFill>
                <a:effectLst/>
                <a:uLnTx/>
                <a:uFillTx/>
                <a:ea typeface="+mn-ea"/>
              </a:rPr>
              <a:t>elit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100000"/>
                  </a:prstClr>
                </a:solidFill>
                <a:effectLst/>
                <a:uLnTx/>
                <a:uFillTx/>
                <a:ea typeface="+mn-ea"/>
              </a:rPr>
              <a:t>. Aenean </a:t>
            </a:r>
            <a:r>
              <a:rPr kumimoji="0" lang="en-US" sz="1600" b="0" i="0" u="none" strike="noStrike" kern="1200" cap="none" spc="0" normalizeH="0" baseline="0" noProof="0" err="1">
                <a:ln>
                  <a:noFill/>
                </a:ln>
                <a:solidFill>
                  <a:prstClr val="black">
                    <a:lumMod val="100000"/>
                  </a:prstClr>
                </a:solidFill>
                <a:effectLst/>
                <a:uLnTx/>
                <a:uFillTx/>
                <a:ea typeface="+mn-ea"/>
              </a:rPr>
              <a:t>commodo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100000"/>
                  </a:prstClr>
                </a:solidFill>
                <a:effectLst/>
                <a:uLnTx/>
                <a:uFillTx/>
                <a:ea typeface="+mn-ea"/>
              </a:rPr>
              <a:t> ligula </a:t>
            </a:r>
            <a:r>
              <a:rPr kumimoji="0" lang="en-US" sz="1600" b="0" i="0" u="none" strike="noStrike" kern="1200" cap="none" spc="0" normalizeH="0" baseline="0" noProof="0" err="1">
                <a:ln>
                  <a:noFill/>
                </a:ln>
                <a:solidFill>
                  <a:prstClr val="black">
                    <a:lumMod val="100000"/>
                  </a:prstClr>
                </a:solidFill>
                <a:effectLst/>
                <a:uLnTx/>
                <a:uFillTx/>
                <a:ea typeface="+mn-ea"/>
              </a:rPr>
              <a:t>eget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100000"/>
                  </a:prstClr>
                </a:solidFill>
                <a:effectLst/>
                <a:uLnTx/>
                <a:uFillTx/>
                <a:ea typeface="+mn-ea"/>
              </a:rPr>
              <a:t> dolor. </a:t>
            </a:r>
          </a:p>
        </p:txBody>
      </p:sp>
      <p:cxnSp>
        <p:nvCxnSpPr>
          <p:cNvPr id="14" name="Straight Connector 75">
            <a:extLst>
              <a:ext uri="{FF2B5EF4-FFF2-40B4-BE49-F238E27FC236}">
                <a16:creationId xmlns:a16="http://schemas.microsoft.com/office/drawing/2014/main" id="{FCF6770D-9D8E-C4AD-0D2A-9647DE420AA2}"/>
              </a:ext>
            </a:extLst>
          </p:cNvPr>
          <p:cNvCxnSpPr>
            <a:cxnSpLocks/>
          </p:cNvCxnSpPr>
          <p:nvPr/>
        </p:nvCxnSpPr>
        <p:spPr>
          <a:xfrm flipH="1">
            <a:off x="4341961" y="4411847"/>
            <a:ext cx="3545874" cy="0"/>
          </a:xfrm>
          <a:prstGeom prst="line">
            <a:avLst/>
          </a:prstGeom>
          <a:ln w="6350" cap="rnd" cmpd="sng" algn="ctr">
            <a:solidFill>
              <a:schemeClr val="accent5">
                <a:lumMod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601C908D-FCE7-7588-64D8-AC1BB9364108}"/>
              </a:ext>
            </a:extLst>
          </p:cNvPr>
          <p:cNvSpPr txBox="1">
            <a:spLocks/>
          </p:cNvSpPr>
          <p:nvPr/>
        </p:nvSpPr>
        <p:spPr>
          <a:xfrm>
            <a:off x="8252704" y="2870757"/>
            <a:ext cx="3555612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4000"/>
              </a:lnSpc>
              <a:spcBef>
                <a:spcPts val="600"/>
              </a:spcBef>
              <a:spcAft>
                <a:spcPts val="300"/>
              </a:spcAft>
              <a:buFont typeface="Arial" panose="020B0604020202020204" pitchFamily="34" charset="0"/>
              <a:buChar char="​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lnSpc>
                <a:spcPct val="104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93192" indent="-173038" algn="l" defTabSz="914400" rtl="0" eaLnBrk="1" latinLnBrk="0" hangingPunct="1">
              <a:lnSpc>
                <a:spcPct val="104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​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21792" indent="-164592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572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93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5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3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8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Trebuchet MS" panose="020B0603020202020204" pitchFamily="34" charset="0"/>
              <a:buChar char="​"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100000"/>
                  </a:prstClr>
                </a:solidFill>
                <a:effectLst/>
                <a:uLnTx/>
                <a:uFillTx/>
                <a:ea typeface="+mn-ea"/>
              </a:rPr>
              <a:t>Lorem ipsum dolor sit </a:t>
            </a:r>
            <a:r>
              <a:rPr kumimoji="0" lang="en-US" sz="1600" b="0" i="0" u="none" strike="noStrike" kern="1200" cap="none" spc="0" normalizeH="0" baseline="0" noProof="0" err="1">
                <a:ln>
                  <a:noFill/>
                </a:ln>
                <a:solidFill>
                  <a:prstClr val="black">
                    <a:lumMod val="100000"/>
                  </a:prstClr>
                </a:solidFill>
                <a:effectLst/>
                <a:uLnTx/>
                <a:uFillTx/>
                <a:ea typeface="+mn-ea"/>
              </a:rPr>
              <a:t>amet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100000"/>
                  </a:prstClr>
                </a:solidFill>
                <a:effectLst/>
                <a:uLnTx/>
                <a:uFillTx/>
                <a:ea typeface="+mn-ea"/>
              </a:rPr>
              <a:t>, </a:t>
            </a:r>
            <a:r>
              <a:rPr kumimoji="0" lang="en-US" sz="1600" b="0" i="0" u="none" strike="noStrike" kern="1200" cap="none" spc="0" normalizeH="0" baseline="0" noProof="0" err="1">
                <a:ln>
                  <a:noFill/>
                </a:ln>
                <a:solidFill>
                  <a:prstClr val="black">
                    <a:lumMod val="100000"/>
                  </a:prstClr>
                </a:solidFill>
                <a:effectLst/>
                <a:uLnTx/>
                <a:uFillTx/>
                <a:ea typeface="+mn-ea"/>
              </a:rPr>
              <a:t>consectetuer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100000"/>
                  </a:prstClr>
                </a:solidFill>
                <a:effectLst/>
                <a:uLnTx/>
                <a:uFillTx/>
                <a:ea typeface="+mn-ea"/>
              </a:rPr>
              <a:t> </a:t>
            </a:r>
            <a:r>
              <a:rPr kumimoji="0" lang="en-US" sz="1600" b="0" i="0" u="none" strike="noStrike" kern="1200" cap="none" spc="0" normalizeH="0" baseline="0" noProof="0" err="1">
                <a:ln>
                  <a:noFill/>
                </a:ln>
                <a:solidFill>
                  <a:prstClr val="black">
                    <a:lumMod val="100000"/>
                  </a:prstClr>
                </a:solidFill>
                <a:effectLst/>
                <a:uLnTx/>
                <a:uFillTx/>
                <a:ea typeface="+mn-ea"/>
              </a:rPr>
              <a:t>adipiscing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100000"/>
                  </a:prstClr>
                </a:solidFill>
                <a:effectLst/>
                <a:uLnTx/>
                <a:uFillTx/>
                <a:ea typeface="+mn-ea"/>
              </a:rPr>
              <a:t> </a:t>
            </a:r>
            <a:r>
              <a:rPr kumimoji="0" lang="en-US" sz="1600" b="0" i="0" u="none" strike="noStrike" kern="1200" cap="none" spc="0" normalizeH="0" baseline="0" noProof="0" err="1">
                <a:ln>
                  <a:noFill/>
                </a:ln>
                <a:solidFill>
                  <a:prstClr val="black">
                    <a:lumMod val="100000"/>
                  </a:prstClr>
                </a:solidFill>
                <a:effectLst/>
                <a:uLnTx/>
                <a:uFillTx/>
                <a:ea typeface="+mn-ea"/>
              </a:rPr>
              <a:t>elit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100000"/>
                  </a:prstClr>
                </a:solidFill>
                <a:effectLst/>
                <a:uLnTx/>
                <a:uFillTx/>
                <a:ea typeface="+mn-ea"/>
              </a:rPr>
              <a:t>. Aenean </a:t>
            </a:r>
            <a:r>
              <a:rPr kumimoji="0" lang="en-US" sz="1600" b="0" i="0" u="none" strike="noStrike" kern="1200" cap="none" spc="0" normalizeH="0" baseline="0" noProof="0" err="1">
                <a:ln>
                  <a:noFill/>
                </a:ln>
                <a:solidFill>
                  <a:prstClr val="black">
                    <a:lumMod val="100000"/>
                  </a:prstClr>
                </a:solidFill>
                <a:effectLst/>
                <a:uLnTx/>
                <a:uFillTx/>
                <a:ea typeface="+mn-ea"/>
              </a:rPr>
              <a:t>commodo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100000"/>
                  </a:prstClr>
                </a:solidFill>
                <a:effectLst/>
                <a:uLnTx/>
                <a:uFillTx/>
                <a:ea typeface="+mn-ea"/>
              </a:rPr>
              <a:t> ligula </a:t>
            </a:r>
            <a:r>
              <a:rPr kumimoji="0" lang="en-US" sz="1600" b="0" i="0" u="none" strike="noStrike" kern="1200" cap="none" spc="0" normalizeH="0" baseline="0" noProof="0" err="1">
                <a:ln>
                  <a:noFill/>
                </a:ln>
                <a:solidFill>
                  <a:prstClr val="black">
                    <a:lumMod val="100000"/>
                  </a:prstClr>
                </a:solidFill>
                <a:effectLst/>
                <a:uLnTx/>
                <a:uFillTx/>
                <a:ea typeface="+mn-ea"/>
              </a:rPr>
              <a:t>eget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100000"/>
                  </a:prstClr>
                </a:solidFill>
                <a:effectLst/>
                <a:uLnTx/>
                <a:uFillTx/>
                <a:ea typeface="+mn-ea"/>
              </a:rPr>
              <a:t> dolor. </a:t>
            </a:r>
          </a:p>
        </p:txBody>
      </p:sp>
      <p:cxnSp>
        <p:nvCxnSpPr>
          <p:cNvPr id="16" name="Straight Connector 82">
            <a:extLst>
              <a:ext uri="{FF2B5EF4-FFF2-40B4-BE49-F238E27FC236}">
                <a16:creationId xmlns:a16="http://schemas.microsoft.com/office/drawing/2014/main" id="{3AE3186A-A39C-5257-859E-922C385FC8FB}"/>
              </a:ext>
            </a:extLst>
          </p:cNvPr>
          <p:cNvCxnSpPr>
            <a:cxnSpLocks/>
          </p:cNvCxnSpPr>
          <p:nvPr/>
        </p:nvCxnSpPr>
        <p:spPr>
          <a:xfrm flipH="1">
            <a:off x="8257573" y="2486333"/>
            <a:ext cx="3545874" cy="0"/>
          </a:xfrm>
          <a:prstGeom prst="line">
            <a:avLst/>
          </a:prstGeom>
          <a:ln w="6350" cap="rnd" cmpd="sng" algn="ctr">
            <a:solidFill>
              <a:schemeClr val="accent5">
                <a:lumMod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7" name="Group 83">
            <a:extLst>
              <a:ext uri="{FF2B5EF4-FFF2-40B4-BE49-F238E27FC236}">
                <a16:creationId xmlns:a16="http://schemas.microsoft.com/office/drawing/2014/main" id="{189175E9-9A63-BE88-10A7-FFE4D590BAC8}"/>
              </a:ext>
            </a:extLst>
          </p:cNvPr>
          <p:cNvGrpSpPr>
            <a:grpSpLocks noChangeAspect="1"/>
          </p:cNvGrpSpPr>
          <p:nvPr/>
        </p:nvGrpSpPr>
        <p:grpSpPr>
          <a:xfrm>
            <a:off x="9650845" y="2106668"/>
            <a:ext cx="759330" cy="759330"/>
            <a:chOff x="5678488" y="2892425"/>
            <a:chExt cx="269875" cy="269875"/>
          </a:xfrm>
        </p:grpSpPr>
        <p:sp>
          <p:nvSpPr>
            <p:cNvPr id="18" name="Oval 46">
              <a:extLst>
                <a:ext uri="{FF2B5EF4-FFF2-40B4-BE49-F238E27FC236}">
                  <a16:creationId xmlns:a16="http://schemas.microsoft.com/office/drawing/2014/main" id="{0BEF428F-3115-88D0-6547-D28AE4C2FC0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78488" y="2892425"/>
              <a:ext cx="269875" cy="2698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ea typeface="+mn-ea"/>
              </a:endParaRPr>
            </a:p>
          </p:txBody>
        </p:sp>
        <p:sp>
          <p:nvSpPr>
            <p:cNvPr id="19" name="Freeform 47">
              <a:extLst>
                <a:ext uri="{FF2B5EF4-FFF2-40B4-BE49-F238E27FC236}">
                  <a16:creationId xmlns:a16="http://schemas.microsoft.com/office/drawing/2014/main" id="{11FA47E3-5F78-B814-BECD-30C68A93D9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5881" y="2959516"/>
              <a:ext cx="175087" cy="135693"/>
            </a:xfrm>
            <a:custGeom>
              <a:avLst/>
              <a:gdLst>
                <a:gd name="T0" fmla="*/ 154 w 596"/>
                <a:gd name="T1" fmla="*/ 204 h 464"/>
                <a:gd name="T2" fmla="*/ 191 w 596"/>
                <a:gd name="T3" fmla="*/ 276 h 464"/>
                <a:gd name="T4" fmla="*/ 229 w 596"/>
                <a:gd name="T5" fmla="*/ 352 h 464"/>
                <a:gd name="T6" fmla="*/ 118 w 596"/>
                <a:gd name="T7" fmla="*/ 464 h 464"/>
                <a:gd name="T8" fmla="*/ 0 w 596"/>
                <a:gd name="T9" fmla="*/ 329 h 464"/>
                <a:gd name="T10" fmla="*/ 202 w 596"/>
                <a:gd name="T11" fmla="*/ 0 h 464"/>
                <a:gd name="T12" fmla="*/ 253 w 596"/>
                <a:gd name="T13" fmla="*/ 68 h 464"/>
                <a:gd name="T14" fmla="*/ 196 w 596"/>
                <a:gd name="T15" fmla="*/ 116 h 464"/>
                <a:gd name="T16" fmla="*/ 154 w 596"/>
                <a:gd name="T17" fmla="*/ 204 h 464"/>
                <a:gd name="T18" fmla="*/ 538 w 596"/>
                <a:gd name="T19" fmla="*/ 116 h 464"/>
                <a:gd name="T20" fmla="*/ 596 w 596"/>
                <a:gd name="T21" fmla="*/ 68 h 464"/>
                <a:gd name="T22" fmla="*/ 545 w 596"/>
                <a:gd name="T23" fmla="*/ 0 h 464"/>
                <a:gd name="T24" fmla="*/ 343 w 596"/>
                <a:gd name="T25" fmla="*/ 329 h 464"/>
                <a:gd name="T26" fmla="*/ 461 w 596"/>
                <a:gd name="T27" fmla="*/ 464 h 464"/>
                <a:gd name="T28" fmla="*/ 571 w 596"/>
                <a:gd name="T29" fmla="*/ 352 h 464"/>
                <a:gd name="T30" fmla="*/ 534 w 596"/>
                <a:gd name="T31" fmla="*/ 276 h 464"/>
                <a:gd name="T32" fmla="*/ 497 w 596"/>
                <a:gd name="T33" fmla="*/ 204 h 464"/>
                <a:gd name="T34" fmla="*/ 538 w 596"/>
                <a:gd name="T35" fmla="*/ 116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96" h="464">
                  <a:moveTo>
                    <a:pt x="154" y="204"/>
                  </a:moveTo>
                  <a:cubicBezTo>
                    <a:pt x="154" y="225"/>
                    <a:pt x="166" y="249"/>
                    <a:pt x="191" y="276"/>
                  </a:cubicBezTo>
                  <a:cubicBezTo>
                    <a:pt x="216" y="304"/>
                    <a:pt x="229" y="329"/>
                    <a:pt x="229" y="352"/>
                  </a:cubicBezTo>
                  <a:cubicBezTo>
                    <a:pt x="229" y="426"/>
                    <a:pt x="192" y="464"/>
                    <a:pt x="118" y="464"/>
                  </a:cubicBezTo>
                  <a:cubicBezTo>
                    <a:pt x="40" y="464"/>
                    <a:pt x="0" y="419"/>
                    <a:pt x="0" y="329"/>
                  </a:cubicBezTo>
                  <a:cubicBezTo>
                    <a:pt x="0" y="194"/>
                    <a:pt x="67" y="85"/>
                    <a:pt x="202" y="0"/>
                  </a:cubicBezTo>
                  <a:cubicBezTo>
                    <a:pt x="253" y="68"/>
                    <a:pt x="253" y="68"/>
                    <a:pt x="253" y="68"/>
                  </a:cubicBezTo>
                  <a:cubicBezTo>
                    <a:pt x="196" y="116"/>
                    <a:pt x="196" y="116"/>
                    <a:pt x="196" y="116"/>
                  </a:cubicBezTo>
                  <a:cubicBezTo>
                    <a:pt x="168" y="140"/>
                    <a:pt x="154" y="169"/>
                    <a:pt x="154" y="204"/>
                  </a:cubicBezTo>
                  <a:close/>
                  <a:moveTo>
                    <a:pt x="538" y="116"/>
                  </a:moveTo>
                  <a:cubicBezTo>
                    <a:pt x="596" y="68"/>
                    <a:pt x="596" y="68"/>
                    <a:pt x="596" y="68"/>
                  </a:cubicBezTo>
                  <a:cubicBezTo>
                    <a:pt x="545" y="0"/>
                    <a:pt x="545" y="0"/>
                    <a:pt x="545" y="0"/>
                  </a:cubicBezTo>
                  <a:cubicBezTo>
                    <a:pt x="410" y="85"/>
                    <a:pt x="343" y="194"/>
                    <a:pt x="343" y="329"/>
                  </a:cubicBezTo>
                  <a:cubicBezTo>
                    <a:pt x="343" y="419"/>
                    <a:pt x="382" y="464"/>
                    <a:pt x="461" y="464"/>
                  </a:cubicBezTo>
                  <a:cubicBezTo>
                    <a:pt x="534" y="464"/>
                    <a:pt x="571" y="426"/>
                    <a:pt x="571" y="352"/>
                  </a:cubicBezTo>
                  <a:cubicBezTo>
                    <a:pt x="571" y="329"/>
                    <a:pt x="559" y="304"/>
                    <a:pt x="534" y="276"/>
                  </a:cubicBezTo>
                  <a:cubicBezTo>
                    <a:pt x="509" y="249"/>
                    <a:pt x="497" y="225"/>
                    <a:pt x="497" y="204"/>
                  </a:cubicBezTo>
                  <a:cubicBezTo>
                    <a:pt x="497" y="169"/>
                    <a:pt x="511" y="140"/>
                    <a:pt x="538" y="11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ea typeface="+mn-ea"/>
              </a:endParaRPr>
            </a:p>
          </p:txBody>
        </p:sp>
      </p:grp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AEFD4169-1A36-1844-9A5E-0DE2480F219D}"/>
              </a:ext>
            </a:extLst>
          </p:cNvPr>
          <p:cNvSpPr txBox="1">
            <a:spLocks/>
          </p:cNvSpPr>
          <p:nvPr/>
        </p:nvSpPr>
        <p:spPr>
          <a:xfrm>
            <a:off x="8252704" y="4790569"/>
            <a:ext cx="3555612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4000"/>
              </a:lnSpc>
              <a:spcBef>
                <a:spcPts val="600"/>
              </a:spcBef>
              <a:spcAft>
                <a:spcPts val="300"/>
              </a:spcAft>
              <a:buFont typeface="Arial" panose="020B0604020202020204" pitchFamily="34" charset="0"/>
              <a:buChar char="​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lnSpc>
                <a:spcPct val="104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93192" indent="-173038" algn="l" defTabSz="914400" rtl="0" eaLnBrk="1" latinLnBrk="0" hangingPunct="1">
              <a:lnSpc>
                <a:spcPct val="104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​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21792" indent="-164592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572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93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5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3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8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Trebuchet MS" panose="020B0603020202020204" pitchFamily="34" charset="0"/>
              <a:buChar char="​"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100000"/>
                  </a:prstClr>
                </a:solidFill>
                <a:effectLst/>
                <a:uLnTx/>
                <a:uFillTx/>
                <a:ea typeface="+mn-ea"/>
              </a:rPr>
              <a:t>Lorem ipsum dolor sit </a:t>
            </a:r>
            <a:r>
              <a:rPr kumimoji="0" lang="en-US" sz="1600" b="0" i="0" u="none" strike="noStrike" kern="1200" cap="none" spc="0" normalizeH="0" baseline="0" noProof="0" err="1">
                <a:ln>
                  <a:noFill/>
                </a:ln>
                <a:solidFill>
                  <a:prstClr val="black">
                    <a:lumMod val="100000"/>
                  </a:prstClr>
                </a:solidFill>
                <a:effectLst/>
                <a:uLnTx/>
                <a:uFillTx/>
                <a:ea typeface="+mn-ea"/>
              </a:rPr>
              <a:t>amet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100000"/>
                  </a:prstClr>
                </a:solidFill>
                <a:effectLst/>
                <a:uLnTx/>
                <a:uFillTx/>
                <a:ea typeface="+mn-ea"/>
              </a:rPr>
              <a:t>, </a:t>
            </a:r>
            <a:r>
              <a:rPr kumimoji="0" lang="en-US" sz="1600" b="0" i="0" u="none" strike="noStrike" kern="1200" cap="none" spc="0" normalizeH="0" baseline="0" noProof="0" err="1">
                <a:ln>
                  <a:noFill/>
                </a:ln>
                <a:solidFill>
                  <a:prstClr val="black">
                    <a:lumMod val="100000"/>
                  </a:prstClr>
                </a:solidFill>
                <a:effectLst/>
                <a:uLnTx/>
                <a:uFillTx/>
                <a:ea typeface="+mn-ea"/>
              </a:rPr>
              <a:t>consectetuer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100000"/>
                  </a:prstClr>
                </a:solidFill>
                <a:effectLst/>
                <a:uLnTx/>
                <a:uFillTx/>
                <a:ea typeface="+mn-ea"/>
              </a:rPr>
              <a:t> </a:t>
            </a:r>
            <a:r>
              <a:rPr kumimoji="0" lang="en-US" sz="1600" b="0" i="0" u="none" strike="noStrike" kern="1200" cap="none" spc="0" normalizeH="0" baseline="0" noProof="0" err="1">
                <a:ln>
                  <a:noFill/>
                </a:ln>
                <a:solidFill>
                  <a:prstClr val="black">
                    <a:lumMod val="100000"/>
                  </a:prstClr>
                </a:solidFill>
                <a:effectLst/>
                <a:uLnTx/>
                <a:uFillTx/>
                <a:ea typeface="+mn-ea"/>
              </a:rPr>
              <a:t>adipiscing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100000"/>
                  </a:prstClr>
                </a:solidFill>
                <a:effectLst/>
                <a:uLnTx/>
                <a:uFillTx/>
                <a:ea typeface="+mn-ea"/>
              </a:rPr>
              <a:t> </a:t>
            </a:r>
            <a:r>
              <a:rPr kumimoji="0" lang="en-US" sz="1600" b="0" i="0" u="none" strike="noStrike" kern="1200" cap="none" spc="0" normalizeH="0" baseline="0" noProof="0" err="1">
                <a:ln>
                  <a:noFill/>
                </a:ln>
                <a:solidFill>
                  <a:prstClr val="black">
                    <a:lumMod val="100000"/>
                  </a:prstClr>
                </a:solidFill>
                <a:effectLst/>
                <a:uLnTx/>
                <a:uFillTx/>
                <a:ea typeface="+mn-ea"/>
              </a:rPr>
              <a:t>elit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100000"/>
                  </a:prstClr>
                </a:solidFill>
                <a:effectLst/>
                <a:uLnTx/>
                <a:uFillTx/>
                <a:ea typeface="+mn-ea"/>
              </a:rPr>
              <a:t>. Aenean </a:t>
            </a:r>
            <a:r>
              <a:rPr kumimoji="0" lang="en-US" sz="1600" b="0" i="0" u="none" strike="noStrike" kern="1200" cap="none" spc="0" normalizeH="0" baseline="0" noProof="0" err="1">
                <a:ln>
                  <a:noFill/>
                </a:ln>
                <a:solidFill>
                  <a:prstClr val="black">
                    <a:lumMod val="100000"/>
                  </a:prstClr>
                </a:solidFill>
                <a:effectLst/>
                <a:uLnTx/>
                <a:uFillTx/>
                <a:ea typeface="+mn-ea"/>
              </a:rPr>
              <a:t>commodo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100000"/>
                  </a:prstClr>
                </a:solidFill>
                <a:effectLst/>
                <a:uLnTx/>
                <a:uFillTx/>
                <a:ea typeface="+mn-ea"/>
              </a:rPr>
              <a:t> ligula </a:t>
            </a:r>
            <a:r>
              <a:rPr kumimoji="0" lang="en-US" sz="1600" b="0" i="0" u="none" strike="noStrike" kern="1200" cap="none" spc="0" normalizeH="0" baseline="0" noProof="0" err="1">
                <a:ln>
                  <a:noFill/>
                </a:ln>
                <a:solidFill>
                  <a:prstClr val="black">
                    <a:lumMod val="100000"/>
                  </a:prstClr>
                </a:solidFill>
                <a:effectLst/>
                <a:uLnTx/>
                <a:uFillTx/>
                <a:ea typeface="+mn-ea"/>
              </a:rPr>
              <a:t>eget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100000"/>
                  </a:prstClr>
                </a:solidFill>
                <a:effectLst/>
                <a:uLnTx/>
                <a:uFillTx/>
                <a:ea typeface="+mn-ea"/>
              </a:rPr>
              <a:t> dolor. </a:t>
            </a:r>
          </a:p>
        </p:txBody>
      </p:sp>
      <p:cxnSp>
        <p:nvCxnSpPr>
          <p:cNvPr id="21" name="Straight Connector 87">
            <a:extLst>
              <a:ext uri="{FF2B5EF4-FFF2-40B4-BE49-F238E27FC236}">
                <a16:creationId xmlns:a16="http://schemas.microsoft.com/office/drawing/2014/main" id="{5BF00606-BB55-4C41-8C7C-560EB15944A5}"/>
              </a:ext>
            </a:extLst>
          </p:cNvPr>
          <p:cNvCxnSpPr>
            <a:cxnSpLocks/>
          </p:cNvCxnSpPr>
          <p:nvPr/>
        </p:nvCxnSpPr>
        <p:spPr>
          <a:xfrm flipH="1">
            <a:off x="8257573" y="4411847"/>
            <a:ext cx="3545874" cy="0"/>
          </a:xfrm>
          <a:prstGeom prst="line">
            <a:avLst/>
          </a:prstGeom>
          <a:ln w="6350" cap="rnd" cmpd="sng" algn="ctr">
            <a:solidFill>
              <a:schemeClr val="accent5">
                <a:lumMod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2" name="Group 83">
            <a:extLst>
              <a:ext uri="{FF2B5EF4-FFF2-40B4-BE49-F238E27FC236}">
                <a16:creationId xmlns:a16="http://schemas.microsoft.com/office/drawing/2014/main" id="{236CF104-06B5-BFC9-4421-A77D94C1C811}"/>
              </a:ext>
            </a:extLst>
          </p:cNvPr>
          <p:cNvGrpSpPr>
            <a:grpSpLocks noChangeAspect="1"/>
          </p:cNvGrpSpPr>
          <p:nvPr/>
        </p:nvGrpSpPr>
        <p:grpSpPr>
          <a:xfrm>
            <a:off x="5735234" y="2106668"/>
            <a:ext cx="759330" cy="759330"/>
            <a:chOff x="5678488" y="2892425"/>
            <a:chExt cx="269875" cy="269875"/>
          </a:xfrm>
        </p:grpSpPr>
        <p:sp>
          <p:nvSpPr>
            <p:cNvPr id="23" name="Oval 46">
              <a:extLst>
                <a:ext uri="{FF2B5EF4-FFF2-40B4-BE49-F238E27FC236}">
                  <a16:creationId xmlns:a16="http://schemas.microsoft.com/office/drawing/2014/main" id="{0B28FB84-590B-5FF6-E3CD-D231C7BE899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78488" y="2892425"/>
              <a:ext cx="269875" cy="2698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ea typeface="+mn-ea"/>
              </a:endParaRPr>
            </a:p>
          </p:txBody>
        </p:sp>
        <p:sp>
          <p:nvSpPr>
            <p:cNvPr id="24" name="Freeform 47">
              <a:extLst>
                <a:ext uri="{FF2B5EF4-FFF2-40B4-BE49-F238E27FC236}">
                  <a16:creationId xmlns:a16="http://schemas.microsoft.com/office/drawing/2014/main" id="{2E2F6D24-D5B9-05F5-8301-5254F9B8471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5881" y="2959516"/>
              <a:ext cx="175087" cy="135693"/>
            </a:xfrm>
            <a:custGeom>
              <a:avLst/>
              <a:gdLst>
                <a:gd name="T0" fmla="*/ 154 w 596"/>
                <a:gd name="T1" fmla="*/ 204 h 464"/>
                <a:gd name="T2" fmla="*/ 191 w 596"/>
                <a:gd name="T3" fmla="*/ 276 h 464"/>
                <a:gd name="T4" fmla="*/ 229 w 596"/>
                <a:gd name="T5" fmla="*/ 352 h 464"/>
                <a:gd name="T6" fmla="*/ 118 w 596"/>
                <a:gd name="T7" fmla="*/ 464 h 464"/>
                <a:gd name="T8" fmla="*/ 0 w 596"/>
                <a:gd name="T9" fmla="*/ 329 h 464"/>
                <a:gd name="T10" fmla="*/ 202 w 596"/>
                <a:gd name="T11" fmla="*/ 0 h 464"/>
                <a:gd name="T12" fmla="*/ 253 w 596"/>
                <a:gd name="T13" fmla="*/ 68 h 464"/>
                <a:gd name="T14" fmla="*/ 196 w 596"/>
                <a:gd name="T15" fmla="*/ 116 h 464"/>
                <a:gd name="T16" fmla="*/ 154 w 596"/>
                <a:gd name="T17" fmla="*/ 204 h 464"/>
                <a:gd name="T18" fmla="*/ 538 w 596"/>
                <a:gd name="T19" fmla="*/ 116 h 464"/>
                <a:gd name="T20" fmla="*/ 596 w 596"/>
                <a:gd name="T21" fmla="*/ 68 h 464"/>
                <a:gd name="T22" fmla="*/ 545 w 596"/>
                <a:gd name="T23" fmla="*/ 0 h 464"/>
                <a:gd name="T24" fmla="*/ 343 w 596"/>
                <a:gd name="T25" fmla="*/ 329 h 464"/>
                <a:gd name="T26" fmla="*/ 461 w 596"/>
                <a:gd name="T27" fmla="*/ 464 h 464"/>
                <a:gd name="T28" fmla="*/ 571 w 596"/>
                <a:gd name="T29" fmla="*/ 352 h 464"/>
                <a:gd name="T30" fmla="*/ 534 w 596"/>
                <a:gd name="T31" fmla="*/ 276 h 464"/>
                <a:gd name="T32" fmla="*/ 497 w 596"/>
                <a:gd name="T33" fmla="*/ 204 h 464"/>
                <a:gd name="T34" fmla="*/ 538 w 596"/>
                <a:gd name="T35" fmla="*/ 116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96" h="464">
                  <a:moveTo>
                    <a:pt x="154" y="204"/>
                  </a:moveTo>
                  <a:cubicBezTo>
                    <a:pt x="154" y="225"/>
                    <a:pt x="166" y="249"/>
                    <a:pt x="191" y="276"/>
                  </a:cubicBezTo>
                  <a:cubicBezTo>
                    <a:pt x="216" y="304"/>
                    <a:pt x="229" y="329"/>
                    <a:pt x="229" y="352"/>
                  </a:cubicBezTo>
                  <a:cubicBezTo>
                    <a:pt x="229" y="426"/>
                    <a:pt x="192" y="464"/>
                    <a:pt x="118" y="464"/>
                  </a:cubicBezTo>
                  <a:cubicBezTo>
                    <a:pt x="40" y="464"/>
                    <a:pt x="0" y="419"/>
                    <a:pt x="0" y="329"/>
                  </a:cubicBezTo>
                  <a:cubicBezTo>
                    <a:pt x="0" y="194"/>
                    <a:pt x="67" y="85"/>
                    <a:pt x="202" y="0"/>
                  </a:cubicBezTo>
                  <a:cubicBezTo>
                    <a:pt x="253" y="68"/>
                    <a:pt x="253" y="68"/>
                    <a:pt x="253" y="68"/>
                  </a:cubicBezTo>
                  <a:cubicBezTo>
                    <a:pt x="196" y="116"/>
                    <a:pt x="196" y="116"/>
                    <a:pt x="196" y="116"/>
                  </a:cubicBezTo>
                  <a:cubicBezTo>
                    <a:pt x="168" y="140"/>
                    <a:pt x="154" y="169"/>
                    <a:pt x="154" y="204"/>
                  </a:cubicBezTo>
                  <a:close/>
                  <a:moveTo>
                    <a:pt x="538" y="116"/>
                  </a:moveTo>
                  <a:cubicBezTo>
                    <a:pt x="596" y="68"/>
                    <a:pt x="596" y="68"/>
                    <a:pt x="596" y="68"/>
                  </a:cubicBezTo>
                  <a:cubicBezTo>
                    <a:pt x="545" y="0"/>
                    <a:pt x="545" y="0"/>
                    <a:pt x="545" y="0"/>
                  </a:cubicBezTo>
                  <a:cubicBezTo>
                    <a:pt x="410" y="85"/>
                    <a:pt x="343" y="194"/>
                    <a:pt x="343" y="329"/>
                  </a:cubicBezTo>
                  <a:cubicBezTo>
                    <a:pt x="343" y="419"/>
                    <a:pt x="382" y="464"/>
                    <a:pt x="461" y="464"/>
                  </a:cubicBezTo>
                  <a:cubicBezTo>
                    <a:pt x="534" y="464"/>
                    <a:pt x="571" y="426"/>
                    <a:pt x="571" y="352"/>
                  </a:cubicBezTo>
                  <a:cubicBezTo>
                    <a:pt x="571" y="329"/>
                    <a:pt x="559" y="304"/>
                    <a:pt x="534" y="276"/>
                  </a:cubicBezTo>
                  <a:cubicBezTo>
                    <a:pt x="509" y="249"/>
                    <a:pt x="497" y="225"/>
                    <a:pt x="497" y="204"/>
                  </a:cubicBezTo>
                  <a:cubicBezTo>
                    <a:pt x="497" y="169"/>
                    <a:pt x="511" y="140"/>
                    <a:pt x="538" y="11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ea typeface="+mn-ea"/>
              </a:endParaRPr>
            </a:p>
          </p:txBody>
        </p:sp>
      </p:grpSp>
      <p:grpSp>
        <p:nvGrpSpPr>
          <p:cNvPr id="25" name="Group 83">
            <a:extLst>
              <a:ext uri="{FF2B5EF4-FFF2-40B4-BE49-F238E27FC236}">
                <a16:creationId xmlns:a16="http://schemas.microsoft.com/office/drawing/2014/main" id="{C9CFEF4F-4238-C338-5552-E7A434E23195}"/>
              </a:ext>
            </a:extLst>
          </p:cNvPr>
          <p:cNvGrpSpPr>
            <a:grpSpLocks noChangeAspect="1"/>
          </p:cNvGrpSpPr>
          <p:nvPr/>
        </p:nvGrpSpPr>
        <p:grpSpPr>
          <a:xfrm>
            <a:off x="1819622" y="2106668"/>
            <a:ext cx="759330" cy="759330"/>
            <a:chOff x="5678488" y="2892425"/>
            <a:chExt cx="269875" cy="269875"/>
          </a:xfrm>
        </p:grpSpPr>
        <p:sp>
          <p:nvSpPr>
            <p:cNvPr id="26" name="Oval 46">
              <a:extLst>
                <a:ext uri="{FF2B5EF4-FFF2-40B4-BE49-F238E27FC236}">
                  <a16:creationId xmlns:a16="http://schemas.microsoft.com/office/drawing/2014/main" id="{38E8D284-6903-9225-A926-D39379BBC0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78488" y="2892425"/>
              <a:ext cx="269875" cy="2698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ea typeface="+mn-ea"/>
              </a:endParaRPr>
            </a:p>
          </p:txBody>
        </p:sp>
        <p:sp>
          <p:nvSpPr>
            <p:cNvPr id="27" name="Freeform 47">
              <a:extLst>
                <a:ext uri="{FF2B5EF4-FFF2-40B4-BE49-F238E27FC236}">
                  <a16:creationId xmlns:a16="http://schemas.microsoft.com/office/drawing/2014/main" id="{99C894B5-BE50-0A7A-3531-80F66F5E662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5881" y="2959516"/>
              <a:ext cx="175087" cy="135693"/>
            </a:xfrm>
            <a:custGeom>
              <a:avLst/>
              <a:gdLst>
                <a:gd name="T0" fmla="*/ 154 w 596"/>
                <a:gd name="T1" fmla="*/ 204 h 464"/>
                <a:gd name="T2" fmla="*/ 191 w 596"/>
                <a:gd name="T3" fmla="*/ 276 h 464"/>
                <a:gd name="T4" fmla="*/ 229 w 596"/>
                <a:gd name="T5" fmla="*/ 352 h 464"/>
                <a:gd name="T6" fmla="*/ 118 w 596"/>
                <a:gd name="T7" fmla="*/ 464 h 464"/>
                <a:gd name="T8" fmla="*/ 0 w 596"/>
                <a:gd name="T9" fmla="*/ 329 h 464"/>
                <a:gd name="T10" fmla="*/ 202 w 596"/>
                <a:gd name="T11" fmla="*/ 0 h 464"/>
                <a:gd name="T12" fmla="*/ 253 w 596"/>
                <a:gd name="T13" fmla="*/ 68 h 464"/>
                <a:gd name="T14" fmla="*/ 196 w 596"/>
                <a:gd name="T15" fmla="*/ 116 h 464"/>
                <a:gd name="T16" fmla="*/ 154 w 596"/>
                <a:gd name="T17" fmla="*/ 204 h 464"/>
                <a:gd name="T18" fmla="*/ 538 w 596"/>
                <a:gd name="T19" fmla="*/ 116 h 464"/>
                <a:gd name="T20" fmla="*/ 596 w 596"/>
                <a:gd name="T21" fmla="*/ 68 h 464"/>
                <a:gd name="T22" fmla="*/ 545 w 596"/>
                <a:gd name="T23" fmla="*/ 0 h 464"/>
                <a:gd name="T24" fmla="*/ 343 w 596"/>
                <a:gd name="T25" fmla="*/ 329 h 464"/>
                <a:gd name="T26" fmla="*/ 461 w 596"/>
                <a:gd name="T27" fmla="*/ 464 h 464"/>
                <a:gd name="T28" fmla="*/ 571 w 596"/>
                <a:gd name="T29" fmla="*/ 352 h 464"/>
                <a:gd name="T30" fmla="*/ 534 w 596"/>
                <a:gd name="T31" fmla="*/ 276 h 464"/>
                <a:gd name="T32" fmla="*/ 497 w 596"/>
                <a:gd name="T33" fmla="*/ 204 h 464"/>
                <a:gd name="T34" fmla="*/ 538 w 596"/>
                <a:gd name="T35" fmla="*/ 116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96" h="464">
                  <a:moveTo>
                    <a:pt x="154" y="204"/>
                  </a:moveTo>
                  <a:cubicBezTo>
                    <a:pt x="154" y="225"/>
                    <a:pt x="166" y="249"/>
                    <a:pt x="191" y="276"/>
                  </a:cubicBezTo>
                  <a:cubicBezTo>
                    <a:pt x="216" y="304"/>
                    <a:pt x="229" y="329"/>
                    <a:pt x="229" y="352"/>
                  </a:cubicBezTo>
                  <a:cubicBezTo>
                    <a:pt x="229" y="426"/>
                    <a:pt x="192" y="464"/>
                    <a:pt x="118" y="464"/>
                  </a:cubicBezTo>
                  <a:cubicBezTo>
                    <a:pt x="40" y="464"/>
                    <a:pt x="0" y="419"/>
                    <a:pt x="0" y="329"/>
                  </a:cubicBezTo>
                  <a:cubicBezTo>
                    <a:pt x="0" y="194"/>
                    <a:pt x="67" y="85"/>
                    <a:pt x="202" y="0"/>
                  </a:cubicBezTo>
                  <a:cubicBezTo>
                    <a:pt x="253" y="68"/>
                    <a:pt x="253" y="68"/>
                    <a:pt x="253" y="68"/>
                  </a:cubicBezTo>
                  <a:cubicBezTo>
                    <a:pt x="196" y="116"/>
                    <a:pt x="196" y="116"/>
                    <a:pt x="196" y="116"/>
                  </a:cubicBezTo>
                  <a:cubicBezTo>
                    <a:pt x="168" y="140"/>
                    <a:pt x="154" y="169"/>
                    <a:pt x="154" y="204"/>
                  </a:cubicBezTo>
                  <a:close/>
                  <a:moveTo>
                    <a:pt x="538" y="116"/>
                  </a:moveTo>
                  <a:cubicBezTo>
                    <a:pt x="596" y="68"/>
                    <a:pt x="596" y="68"/>
                    <a:pt x="596" y="68"/>
                  </a:cubicBezTo>
                  <a:cubicBezTo>
                    <a:pt x="545" y="0"/>
                    <a:pt x="545" y="0"/>
                    <a:pt x="545" y="0"/>
                  </a:cubicBezTo>
                  <a:cubicBezTo>
                    <a:pt x="410" y="85"/>
                    <a:pt x="343" y="194"/>
                    <a:pt x="343" y="329"/>
                  </a:cubicBezTo>
                  <a:cubicBezTo>
                    <a:pt x="343" y="419"/>
                    <a:pt x="382" y="464"/>
                    <a:pt x="461" y="464"/>
                  </a:cubicBezTo>
                  <a:cubicBezTo>
                    <a:pt x="534" y="464"/>
                    <a:pt x="571" y="426"/>
                    <a:pt x="571" y="352"/>
                  </a:cubicBezTo>
                  <a:cubicBezTo>
                    <a:pt x="571" y="329"/>
                    <a:pt x="559" y="304"/>
                    <a:pt x="534" y="276"/>
                  </a:cubicBezTo>
                  <a:cubicBezTo>
                    <a:pt x="509" y="249"/>
                    <a:pt x="497" y="225"/>
                    <a:pt x="497" y="204"/>
                  </a:cubicBezTo>
                  <a:cubicBezTo>
                    <a:pt x="497" y="169"/>
                    <a:pt x="511" y="140"/>
                    <a:pt x="538" y="11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ea typeface="+mn-ea"/>
              </a:endParaRPr>
            </a:p>
          </p:txBody>
        </p:sp>
      </p:grpSp>
      <p:grpSp>
        <p:nvGrpSpPr>
          <p:cNvPr id="28" name="Group 83">
            <a:extLst>
              <a:ext uri="{FF2B5EF4-FFF2-40B4-BE49-F238E27FC236}">
                <a16:creationId xmlns:a16="http://schemas.microsoft.com/office/drawing/2014/main" id="{5CB85861-DA54-5AC6-AE43-DD90FC3F1EAA}"/>
              </a:ext>
            </a:extLst>
          </p:cNvPr>
          <p:cNvGrpSpPr>
            <a:grpSpLocks noChangeAspect="1"/>
          </p:cNvGrpSpPr>
          <p:nvPr/>
        </p:nvGrpSpPr>
        <p:grpSpPr>
          <a:xfrm>
            <a:off x="9650845" y="4032182"/>
            <a:ext cx="759330" cy="759330"/>
            <a:chOff x="5678488" y="2892425"/>
            <a:chExt cx="269875" cy="269875"/>
          </a:xfrm>
        </p:grpSpPr>
        <p:sp>
          <p:nvSpPr>
            <p:cNvPr id="29" name="Oval 46">
              <a:extLst>
                <a:ext uri="{FF2B5EF4-FFF2-40B4-BE49-F238E27FC236}">
                  <a16:creationId xmlns:a16="http://schemas.microsoft.com/office/drawing/2014/main" id="{1281A8FC-8077-A34E-62BC-2A9E812DD4C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78488" y="2892425"/>
              <a:ext cx="269875" cy="2698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ea typeface="+mn-ea"/>
              </a:endParaRPr>
            </a:p>
          </p:txBody>
        </p:sp>
        <p:sp>
          <p:nvSpPr>
            <p:cNvPr id="30" name="Freeform 47">
              <a:extLst>
                <a:ext uri="{FF2B5EF4-FFF2-40B4-BE49-F238E27FC236}">
                  <a16:creationId xmlns:a16="http://schemas.microsoft.com/office/drawing/2014/main" id="{53F49D17-1F45-397E-10E8-0FBF792C3D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5881" y="2959516"/>
              <a:ext cx="175087" cy="135693"/>
            </a:xfrm>
            <a:custGeom>
              <a:avLst/>
              <a:gdLst>
                <a:gd name="T0" fmla="*/ 154 w 596"/>
                <a:gd name="T1" fmla="*/ 204 h 464"/>
                <a:gd name="T2" fmla="*/ 191 w 596"/>
                <a:gd name="T3" fmla="*/ 276 h 464"/>
                <a:gd name="T4" fmla="*/ 229 w 596"/>
                <a:gd name="T5" fmla="*/ 352 h 464"/>
                <a:gd name="T6" fmla="*/ 118 w 596"/>
                <a:gd name="T7" fmla="*/ 464 h 464"/>
                <a:gd name="T8" fmla="*/ 0 w 596"/>
                <a:gd name="T9" fmla="*/ 329 h 464"/>
                <a:gd name="T10" fmla="*/ 202 w 596"/>
                <a:gd name="T11" fmla="*/ 0 h 464"/>
                <a:gd name="T12" fmla="*/ 253 w 596"/>
                <a:gd name="T13" fmla="*/ 68 h 464"/>
                <a:gd name="T14" fmla="*/ 196 w 596"/>
                <a:gd name="T15" fmla="*/ 116 h 464"/>
                <a:gd name="T16" fmla="*/ 154 w 596"/>
                <a:gd name="T17" fmla="*/ 204 h 464"/>
                <a:gd name="T18" fmla="*/ 538 w 596"/>
                <a:gd name="T19" fmla="*/ 116 h 464"/>
                <a:gd name="T20" fmla="*/ 596 w 596"/>
                <a:gd name="T21" fmla="*/ 68 h 464"/>
                <a:gd name="T22" fmla="*/ 545 w 596"/>
                <a:gd name="T23" fmla="*/ 0 h 464"/>
                <a:gd name="T24" fmla="*/ 343 w 596"/>
                <a:gd name="T25" fmla="*/ 329 h 464"/>
                <a:gd name="T26" fmla="*/ 461 w 596"/>
                <a:gd name="T27" fmla="*/ 464 h 464"/>
                <a:gd name="T28" fmla="*/ 571 w 596"/>
                <a:gd name="T29" fmla="*/ 352 h 464"/>
                <a:gd name="T30" fmla="*/ 534 w 596"/>
                <a:gd name="T31" fmla="*/ 276 h 464"/>
                <a:gd name="T32" fmla="*/ 497 w 596"/>
                <a:gd name="T33" fmla="*/ 204 h 464"/>
                <a:gd name="T34" fmla="*/ 538 w 596"/>
                <a:gd name="T35" fmla="*/ 116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96" h="464">
                  <a:moveTo>
                    <a:pt x="154" y="204"/>
                  </a:moveTo>
                  <a:cubicBezTo>
                    <a:pt x="154" y="225"/>
                    <a:pt x="166" y="249"/>
                    <a:pt x="191" y="276"/>
                  </a:cubicBezTo>
                  <a:cubicBezTo>
                    <a:pt x="216" y="304"/>
                    <a:pt x="229" y="329"/>
                    <a:pt x="229" y="352"/>
                  </a:cubicBezTo>
                  <a:cubicBezTo>
                    <a:pt x="229" y="426"/>
                    <a:pt x="192" y="464"/>
                    <a:pt x="118" y="464"/>
                  </a:cubicBezTo>
                  <a:cubicBezTo>
                    <a:pt x="40" y="464"/>
                    <a:pt x="0" y="419"/>
                    <a:pt x="0" y="329"/>
                  </a:cubicBezTo>
                  <a:cubicBezTo>
                    <a:pt x="0" y="194"/>
                    <a:pt x="67" y="85"/>
                    <a:pt x="202" y="0"/>
                  </a:cubicBezTo>
                  <a:cubicBezTo>
                    <a:pt x="253" y="68"/>
                    <a:pt x="253" y="68"/>
                    <a:pt x="253" y="68"/>
                  </a:cubicBezTo>
                  <a:cubicBezTo>
                    <a:pt x="196" y="116"/>
                    <a:pt x="196" y="116"/>
                    <a:pt x="196" y="116"/>
                  </a:cubicBezTo>
                  <a:cubicBezTo>
                    <a:pt x="168" y="140"/>
                    <a:pt x="154" y="169"/>
                    <a:pt x="154" y="204"/>
                  </a:cubicBezTo>
                  <a:close/>
                  <a:moveTo>
                    <a:pt x="538" y="116"/>
                  </a:moveTo>
                  <a:cubicBezTo>
                    <a:pt x="596" y="68"/>
                    <a:pt x="596" y="68"/>
                    <a:pt x="596" y="68"/>
                  </a:cubicBezTo>
                  <a:cubicBezTo>
                    <a:pt x="545" y="0"/>
                    <a:pt x="545" y="0"/>
                    <a:pt x="545" y="0"/>
                  </a:cubicBezTo>
                  <a:cubicBezTo>
                    <a:pt x="410" y="85"/>
                    <a:pt x="343" y="194"/>
                    <a:pt x="343" y="329"/>
                  </a:cubicBezTo>
                  <a:cubicBezTo>
                    <a:pt x="343" y="419"/>
                    <a:pt x="382" y="464"/>
                    <a:pt x="461" y="464"/>
                  </a:cubicBezTo>
                  <a:cubicBezTo>
                    <a:pt x="534" y="464"/>
                    <a:pt x="571" y="426"/>
                    <a:pt x="571" y="352"/>
                  </a:cubicBezTo>
                  <a:cubicBezTo>
                    <a:pt x="571" y="329"/>
                    <a:pt x="559" y="304"/>
                    <a:pt x="534" y="276"/>
                  </a:cubicBezTo>
                  <a:cubicBezTo>
                    <a:pt x="509" y="249"/>
                    <a:pt x="497" y="225"/>
                    <a:pt x="497" y="204"/>
                  </a:cubicBezTo>
                  <a:cubicBezTo>
                    <a:pt x="497" y="169"/>
                    <a:pt x="511" y="140"/>
                    <a:pt x="538" y="11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ea typeface="+mn-ea"/>
              </a:endParaRPr>
            </a:p>
          </p:txBody>
        </p:sp>
      </p:grpSp>
      <p:grpSp>
        <p:nvGrpSpPr>
          <p:cNvPr id="31" name="Group 83">
            <a:extLst>
              <a:ext uri="{FF2B5EF4-FFF2-40B4-BE49-F238E27FC236}">
                <a16:creationId xmlns:a16="http://schemas.microsoft.com/office/drawing/2014/main" id="{0D963E4F-EBC5-3CAF-06E1-EA382FBFBD0F}"/>
              </a:ext>
            </a:extLst>
          </p:cNvPr>
          <p:cNvGrpSpPr>
            <a:grpSpLocks noChangeAspect="1"/>
          </p:cNvGrpSpPr>
          <p:nvPr/>
        </p:nvGrpSpPr>
        <p:grpSpPr>
          <a:xfrm>
            <a:off x="5735234" y="4032182"/>
            <a:ext cx="759330" cy="759330"/>
            <a:chOff x="5678488" y="2892425"/>
            <a:chExt cx="269875" cy="269875"/>
          </a:xfrm>
        </p:grpSpPr>
        <p:sp>
          <p:nvSpPr>
            <p:cNvPr id="32" name="Oval 46">
              <a:extLst>
                <a:ext uri="{FF2B5EF4-FFF2-40B4-BE49-F238E27FC236}">
                  <a16:creationId xmlns:a16="http://schemas.microsoft.com/office/drawing/2014/main" id="{B6437263-5D0A-F80E-D976-9D36889CD97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78488" y="2892425"/>
              <a:ext cx="269875" cy="2698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ea typeface="+mn-ea"/>
              </a:endParaRPr>
            </a:p>
          </p:txBody>
        </p:sp>
        <p:sp>
          <p:nvSpPr>
            <p:cNvPr id="33" name="Freeform 47">
              <a:extLst>
                <a:ext uri="{FF2B5EF4-FFF2-40B4-BE49-F238E27FC236}">
                  <a16:creationId xmlns:a16="http://schemas.microsoft.com/office/drawing/2014/main" id="{1BFF01E0-0C35-FE71-AFBC-763702DEDC6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5881" y="2959516"/>
              <a:ext cx="175087" cy="135693"/>
            </a:xfrm>
            <a:custGeom>
              <a:avLst/>
              <a:gdLst>
                <a:gd name="T0" fmla="*/ 154 w 596"/>
                <a:gd name="T1" fmla="*/ 204 h 464"/>
                <a:gd name="T2" fmla="*/ 191 w 596"/>
                <a:gd name="T3" fmla="*/ 276 h 464"/>
                <a:gd name="T4" fmla="*/ 229 w 596"/>
                <a:gd name="T5" fmla="*/ 352 h 464"/>
                <a:gd name="T6" fmla="*/ 118 w 596"/>
                <a:gd name="T7" fmla="*/ 464 h 464"/>
                <a:gd name="T8" fmla="*/ 0 w 596"/>
                <a:gd name="T9" fmla="*/ 329 h 464"/>
                <a:gd name="T10" fmla="*/ 202 w 596"/>
                <a:gd name="T11" fmla="*/ 0 h 464"/>
                <a:gd name="T12" fmla="*/ 253 w 596"/>
                <a:gd name="T13" fmla="*/ 68 h 464"/>
                <a:gd name="T14" fmla="*/ 196 w 596"/>
                <a:gd name="T15" fmla="*/ 116 h 464"/>
                <a:gd name="T16" fmla="*/ 154 w 596"/>
                <a:gd name="T17" fmla="*/ 204 h 464"/>
                <a:gd name="T18" fmla="*/ 538 w 596"/>
                <a:gd name="T19" fmla="*/ 116 h 464"/>
                <a:gd name="T20" fmla="*/ 596 w 596"/>
                <a:gd name="T21" fmla="*/ 68 h 464"/>
                <a:gd name="T22" fmla="*/ 545 w 596"/>
                <a:gd name="T23" fmla="*/ 0 h 464"/>
                <a:gd name="T24" fmla="*/ 343 w 596"/>
                <a:gd name="T25" fmla="*/ 329 h 464"/>
                <a:gd name="T26" fmla="*/ 461 w 596"/>
                <a:gd name="T27" fmla="*/ 464 h 464"/>
                <a:gd name="T28" fmla="*/ 571 w 596"/>
                <a:gd name="T29" fmla="*/ 352 h 464"/>
                <a:gd name="T30" fmla="*/ 534 w 596"/>
                <a:gd name="T31" fmla="*/ 276 h 464"/>
                <a:gd name="T32" fmla="*/ 497 w 596"/>
                <a:gd name="T33" fmla="*/ 204 h 464"/>
                <a:gd name="T34" fmla="*/ 538 w 596"/>
                <a:gd name="T35" fmla="*/ 116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96" h="464">
                  <a:moveTo>
                    <a:pt x="154" y="204"/>
                  </a:moveTo>
                  <a:cubicBezTo>
                    <a:pt x="154" y="225"/>
                    <a:pt x="166" y="249"/>
                    <a:pt x="191" y="276"/>
                  </a:cubicBezTo>
                  <a:cubicBezTo>
                    <a:pt x="216" y="304"/>
                    <a:pt x="229" y="329"/>
                    <a:pt x="229" y="352"/>
                  </a:cubicBezTo>
                  <a:cubicBezTo>
                    <a:pt x="229" y="426"/>
                    <a:pt x="192" y="464"/>
                    <a:pt x="118" y="464"/>
                  </a:cubicBezTo>
                  <a:cubicBezTo>
                    <a:pt x="40" y="464"/>
                    <a:pt x="0" y="419"/>
                    <a:pt x="0" y="329"/>
                  </a:cubicBezTo>
                  <a:cubicBezTo>
                    <a:pt x="0" y="194"/>
                    <a:pt x="67" y="85"/>
                    <a:pt x="202" y="0"/>
                  </a:cubicBezTo>
                  <a:cubicBezTo>
                    <a:pt x="253" y="68"/>
                    <a:pt x="253" y="68"/>
                    <a:pt x="253" y="68"/>
                  </a:cubicBezTo>
                  <a:cubicBezTo>
                    <a:pt x="196" y="116"/>
                    <a:pt x="196" y="116"/>
                    <a:pt x="196" y="116"/>
                  </a:cubicBezTo>
                  <a:cubicBezTo>
                    <a:pt x="168" y="140"/>
                    <a:pt x="154" y="169"/>
                    <a:pt x="154" y="204"/>
                  </a:cubicBezTo>
                  <a:close/>
                  <a:moveTo>
                    <a:pt x="538" y="116"/>
                  </a:moveTo>
                  <a:cubicBezTo>
                    <a:pt x="596" y="68"/>
                    <a:pt x="596" y="68"/>
                    <a:pt x="596" y="68"/>
                  </a:cubicBezTo>
                  <a:cubicBezTo>
                    <a:pt x="545" y="0"/>
                    <a:pt x="545" y="0"/>
                    <a:pt x="545" y="0"/>
                  </a:cubicBezTo>
                  <a:cubicBezTo>
                    <a:pt x="410" y="85"/>
                    <a:pt x="343" y="194"/>
                    <a:pt x="343" y="329"/>
                  </a:cubicBezTo>
                  <a:cubicBezTo>
                    <a:pt x="343" y="419"/>
                    <a:pt x="382" y="464"/>
                    <a:pt x="461" y="464"/>
                  </a:cubicBezTo>
                  <a:cubicBezTo>
                    <a:pt x="534" y="464"/>
                    <a:pt x="571" y="426"/>
                    <a:pt x="571" y="352"/>
                  </a:cubicBezTo>
                  <a:cubicBezTo>
                    <a:pt x="571" y="329"/>
                    <a:pt x="559" y="304"/>
                    <a:pt x="534" y="276"/>
                  </a:cubicBezTo>
                  <a:cubicBezTo>
                    <a:pt x="509" y="249"/>
                    <a:pt x="497" y="225"/>
                    <a:pt x="497" y="204"/>
                  </a:cubicBezTo>
                  <a:cubicBezTo>
                    <a:pt x="497" y="169"/>
                    <a:pt x="511" y="140"/>
                    <a:pt x="538" y="11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ea typeface="+mn-ea"/>
              </a:endParaRPr>
            </a:p>
          </p:txBody>
        </p:sp>
      </p:grpSp>
      <p:grpSp>
        <p:nvGrpSpPr>
          <p:cNvPr id="34" name="Group 83">
            <a:extLst>
              <a:ext uri="{FF2B5EF4-FFF2-40B4-BE49-F238E27FC236}">
                <a16:creationId xmlns:a16="http://schemas.microsoft.com/office/drawing/2014/main" id="{F23B3CEC-E1EF-AF16-C03E-B54762C23F93}"/>
              </a:ext>
            </a:extLst>
          </p:cNvPr>
          <p:cNvGrpSpPr>
            <a:grpSpLocks noChangeAspect="1"/>
          </p:cNvGrpSpPr>
          <p:nvPr/>
        </p:nvGrpSpPr>
        <p:grpSpPr>
          <a:xfrm>
            <a:off x="1819622" y="4032182"/>
            <a:ext cx="759330" cy="759330"/>
            <a:chOff x="5678488" y="2892425"/>
            <a:chExt cx="269875" cy="269875"/>
          </a:xfrm>
        </p:grpSpPr>
        <p:sp>
          <p:nvSpPr>
            <p:cNvPr id="35" name="Oval 46">
              <a:extLst>
                <a:ext uri="{FF2B5EF4-FFF2-40B4-BE49-F238E27FC236}">
                  <a16:creationId xmlns:a16="http://schemas.microsoft.com/office/drawing/2014/main" id="{AA62F41A-5DA2-3273-30C7-EB58A28875E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78488" y="2892425"/>
              <a:ext cx="269875" cy="2698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ea typeface="+mn-ea"/>
              </a:endParaRPr>
            </a:p>
          </p:txBody>
        </p:sp>
        <p:sp>
          <p:nvSpPr>
            <p:cNvPr id="36" name="Freeform 47">
              <a:extLst>
                <a:ext uri="{FF2B5EF4-FFF2-40B4-BE49-F238E27FC236}">
                  <a16:creationId xmlns:a16="http://schemas.microsoft.com/office/drawing/2014/main" id="{0CEF9EB6-924F-E8FD-10D8-11A09C2E917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5881" y="2959516"/>
              <a:ext cx="175087" cy="135693"/>
            </a:xfrm>
            <a:custGeom>
              <a:avLst/>
              <a:gdLst>
                <a:gd name="T0" fmla="*/ 154 w 596"/>
                <a:gd name="T1" fmla="*/ 204 h 464"/>
                <a:gd name="T2" fmla="*/ 191 w 596"/>
                <a:gd name="T3" fmla="*/ 276 h 464"/>
                <a:gd name="T4" fmla="*/ 229 w 596"/>
                <a:gd name="T5" fmla="*/ 352 h 464"/>
                <a:gd name="T6" fmla="*/ 118 w 596"/>
                <a:gd name="T7" fmla="*/ 464 h 464"/>
                <a:gd name="T8" fmla="*/ 0 w 596"/>
                <a:gd name="T9" fmla="*/ 329 h 464"/>
                <a:gd name="T10" fmla="*/ 202 w 596"/>
                <a:gd name="T11" fmla="*/ 0 h 464"/>
                <a:gd name="T12" fmla="*/ 253 w 596"/>
                <a:gd name="T13" fmla="*/ 68 h 464"/>
                <a:gd name="T14" fmla="*/ 196 w 596"/>
                <a:gd name="T15" fmla="*/ 116 h 464"/>
                <a:gd name="T16" fmla="*/ 154 w 596"/>
                <a:gd name="T17" fmla="*/ 204 h 464"/>
                <a:gd name="T18" fmla="*/ 538 w 596"/>
                <a:gd name="T19" fmla="*/ 116 h 464"/>
                <a:gd name="T20" fmla="*/ 596 w 596"/>
                <a:gd name="T21" fmla="*/ 68 h 464"/>
                <a:gd name="T22" fmla="*/ 545 w 596"/>
                <a:gd name="T23" fmla="*/ 0 h 464"/>
                <a:gd name="T24" fmla="*/ 343 w 596"/>
                <a:gd name="T25" fmla="*/ 329 h 464"/>
                <a:gd name="T26" fmla="*/ 461 w 596"/>
                <a:gd name="T27" fmla="*/ 464 h 464"/>
                <a:gd name="T28" fmla="*/ 571 w 596"/>
                <a:gd name="T29" fmla="*/ 352 h 464"/>
                <a:gd name="T30" fmla="*/ 534 w 596"/>
                <a:gd name="T31" fmla="*/ 276 h 464"/>
                <a:gd name="T32" fmla="*/ 497 w 596"/>
                <a:gd name="T33" fmla="*/ 204 h 464"/>
                <a:gd name="T34" fmla="*/ 538 w 596"/>
                <a:gd name="T35" fmla="*/ 116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96" h="464">
                  <a:moveTo>
                    <a:pt x="154" y="204"/>
                  </a:moveTo>
                  <a:cubicBezTo>
                    <a:pt x="154" y="225"/>
                    <a:pt x="166" y="249"/>
                    <a:pt x="191" y="276"/>
                  </a:cubicBezTo>
                  <a:cubicBezTo>
                    <a:pt x="216" y="304"/>
                    <a:pt x="229" y="329"/>
                    <a:pt x="229" y="352"/>
                  </a:cubicBezTo>
                  <a:cubicBezTo>
                    <a:pt x="229" y="426"/>
                    <a:pt x="192" y="464"/>
                    <a:pt x="118" y="464"/>
                  </a:cubicBezTo>
                  <a:cubicBezTo>
                    <a:pt x="40" y="464"/>
                    <a:pt x="0" y="419"/>
                    <a:pt x="0" y="329"/>
                  </a:cubicBezTo>
                  <a:cubicBezTo>
                    <a:pt x="0" y="194"/>
                    <a:pt x="67" y="85"/>
                    <a:pt x="202" y="0"/>
                  </a:cubicBezTo>
                  <a:cubicBezTo>
                    <a:pt x="253" y="68"/>
                    <a:pt x="253" y="68"/>
                    <a:pt x="253" y="68"/>
                  </a:cubicBezTo>
                  <a:cubicBezTo>
                    <a:pt x="196" y="116"/>
                    <a:pt x="196" y="116"/>
                    <a:pt x="196" y="116"/>
                  </a:cubicBezTo>
                  <a:cubicBezTo>
                    <a:pt x="168" y="140"/>
                    <a:pt x="154" y="169"/>
                    <a:pt x="154" y="204"/>
                  </a:cubicBezTo>
                  <a:close/>
                  <a:moveTo>
                    <a:pt x="538" y="116"/>
                  </a:moveTo>
                  <a:cubicBezTo>
                    <a:pt x="596" y="68"/>
                    <a:pt x="596" y="68"/>
                    <a:pt x="596" y="68"/>
                  </a:cubicBezTo>
                  <a:cubicBezTo>
                    <a:pt x="545" y="0"/>
                    <a:pt x="545" y="0"/>
                    <a:pt x="545" y="0"/>
                  </a:cubicBezTo>
                  <a:cubicBezTo>
                    <a:pt x="410" y="85"/>
                    <a:pt x="343" y="194"/>
                    <a:pt x="343" y="329"/>
                  </a:cubicBezTo>
                  <a:cubicBezTo>
                    <a:pt x="343" y="419"/>
                    <a:pt x="382" y="464"/>
                    <a:pt x="461" y="464"/>
                  </a:cubicBezTo>
                  <a:cubicBezTo>
                    <a:pt x="534" y="464"/>
                    <a:pt x="571" y="426"/>
                    <a:pt x="571" y="352"/>
                  </a:cubicBezTo>
                  <a:cubicBezTo>
                    <a:pt x="571" y="329"/>
                    <a:pt x="559" y="304"/>
                    <a:pt x="534" y="276"/>
                  </a:cubicBezTo>
                  <a:cubicBezTo>
                    <a:pt x="509" y="249"/>
                    <a:pt x="497" y="225"/>
                    <a:pt x="497" y="204"/>
                  </a:cubicBezTo>
                  <a:cubicBezTo>
                    <a:pt x="497" y="169"/>
                    <a:pt x="511" y="140"/>
                    <a:pt x="538" y="11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ea typeface="+mn-ea"/>
              </a:endParaRPr>
            </a:p>
          </p:txBody>
        </p:sp>
      </p:grp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4026ADA8-ABB2-B7D1-A995-519A32BF82CB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2787623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solidFill>
                  <a:schemeClr val="tx2"/>
                </a:solidFill>
              </a:rPr>
              <a:t>Keywords: message, quote, quotation, quotations</a:t>
            </a:r>
          </a:p>
        </p:txBody>
      </p:sp>
    </p:spTree>
    <p:extLst>
      <p:ext uri="{BB962C8B-B14F-4D97-AF65-F5344CB8AC3E}">
        <p14:creationId xmlns:p14="http://schemas.microsoft.com/office/powerpoint/2010/main" val="235425162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YBAQEBAQEBAQEBAQEBAQIAAAAAAAAAAwAAAAMAAAAA/////wQAMwwAAAAAAAAAAAAAIAD///////////////8AAAD////////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DAP///////wQAAAACABAACwTRfQ5FaXFIk1XpU0ZanpEFAAAAAAADAAAAAAADAAAAAwADAAAAAAD///////8DAAAAAAD///////8DAAEA////////BAAAAAMAEAALG0w/MwTyCU2UuZFa1qTiEQUAAAABAAMAAAACAAMAAA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PALAAAAAAAAAAAAACAB////////////////AAAA////////////////BAAAAAMA////////BAAAAAMA////////BAAAAAMA////////BAAAAAMA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aAAZMaW5rZWRTaGFwZXNEYXRhUHJvcGVydHlfMAUAAAAAAAQAAAADAAQAAAABAAMABgEDAAAAAwD///////8lAAZMaW5rZWRTaGFwZVByZXNlbnRhdGlvblNldHRpbmdzRGF0YV8wBQAAAAEABAAAAAAABAAAAAIABAAAAAAA////////BAAAAAAA////////BAAAAAAA////////BAAAAAAA////////BAAAAAA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ODgAAAAAAAAAAAAD/////gwCDAAAABV9pZAAQAAAABATRfQ5FaXFIk1XpU0ZanpEDRGF0YQAbAAAABExpbmtlZFNoYXBlRGF0YQAFAAAAAAACTmFtZQAZAAAATGlua2VkU2hhcGVzRGF0YVByb3BlcnR5ABBWZXJzaW9uAAAAAAAJTGFzdFdyaXRlAHPGcCyHAQAAAAEA/////8YAxgAAAAVfaWQAEAAAAAQbTD8zBPIJTZS5kVrWpOIRA0RhdGEAUwAAAAhQcmVzZW50YXRpb25TY2FubmVkRm9yTGlua2VkU2hhcGVzAAECTnVtYmVyRm9ybWF0U2VwYXJhdG9yTW9kZQAKAAAAQXV0b21hdGljAAACTmFtZQAkAAAATGlua2VkU2hhcGVQcmVzZW50YXRpb25TZXR0aW5nc0RhdGEAEFZlcnNpb24AAAAAAAlMYXN0V3JpdGUAssZwLIc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LASTWRITEDATE" val="638156746011635903"/>
  <p:tag name="EMPOWERCHARTSPROPERTIES_B_LENGTH" val="24576"/>
  <p:tag name="GRUNT-HP-YDH21T" val="pQAAAA=="/>
  <p:tag name="THINKCELLUNDODONOTDELETE" val="0"/>
  <p:tag name="THINKCELLPRESENTATIONDONOTDELETE" val="&lt;?xml version=&quot;1.0&quot; encoding=&quot;UTF-16&quot; standalone=&quot;yes&quot;?&gt;&lt;root reqver=&quot;28224&quot;&gt;&lt;version val=&quot;35566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d %1&lt;/m_strFormatTime&gt;&lt;m_yearfmt&gt;&lt;begin val=&quot;0&quot;/&gt;&lt;end val=&quot;0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bNumberIsYear val=&quot;0&quot;/&gt;&lt;m_strFormatTime&gt;%4&lt;/m_strFormatTime&gt;&lt;m_yearfmt&gt;&lt;begin val=&quot;0&quot;/&gt;&lt;end val=&quot;4&quot;/&gt;&lt;/m_yearfmt&gt;&lt;/m_precDefaultWeek&gt;&lt;m_precDefaultMonth&gt;&lt;m_bNumberIsYear val=&quot;0&quot;/&gt;&lt;m_strFormatTime&gt;%1&lt;/m_strFormatTime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1&quot;/&gt;&lt;m_eweekdayFirstOfWorkweek val=&quot;2&quot;/&gt;&lt;m_eweekdayFirstOfWeekend val=&quot;7&quot;/&gt;&lt;/CPresentation&gt;&lt;/root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&#65279;<?xml version="1.0" encoding="utf-8"?><Relationships xmlns="http://schemas.openxmlformats.org/package/2006/relationships"><Relationship Type="http://schemas.openxmlformats.org/officeDocument/2006/relationships/customXmlProps" Target="/customXml/itemProps1.xml" Id="rId1" /></Relationships>
</file>

<file path=customXml/_rels/item2.xml.rels>&#65279;<?xml version="1.0" encoding="utf-8"?><Relationships xmlns="http://schemas.openxmlformats.org/package/2006/relationships"><Relationship Type="http://schemas.openxmlformats.org/officeDocument/2006/relationships/customXmlProps" Target="/customXml/itemProps2.xml" Id="rId1" 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dd700bd-da09-4649-9444-0dda6d878ea0">
      <Terms xmlns="http://schemas.microsoft.com/office/infopath/2007/PartnerControls"/>
    </lcf76f155ced4ddcb4097134ff3c332f>
    <TaxCatchAll xmlns="864686ff-c528-4121-8c14-dfe2dfe54fd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EBA828D669A945A665683A6A0700C6" ma:contentTypeVersion="16" ma:contentTypeDescription="Create a new document." ma:contentTypeScope="" ma:versionID="3689712686b1536c59bae695a2aec147">
  <xsd:schema xmlns:xsd="http://www.w3.org/2001/XMLSchema" xmlns:xs="http://www.w3.org/2001/XMLSchema" xmlns:p="http://schemas.microsoft.com/office/2006/metadata/properties" xmlns:ns2="6dd700bd-da09-4649-9444-0dda6d878ea0" xmlns:ns3="864686ff-c528-4121-8c14-dfe2dfe54fd3" targetNamespace="http://schemas.microsoft.com/office/2006/metadata/properties" ma:root="true" ma:fieldsID="b09bedee47c1608be4bb72120d99801d" ns2:_="" ns3:_="">
    <xsd:import namespace="6dd700bd-da09-4649-9444-0dda6d878ea0"/>
    <xsd:import namespace="864686ff-c528-4121-8c14-dfe2dfe54fd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d700bd-da09-4649-9444-0dda6d878e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d14de46d-d306-4096-aa35-c0c8680c102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2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4686ff-c528-4121-8c14-dfe2dfe54fd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225ba9f0-7af7-415e-a485-bfde88f13ed4}" ma:internalName="TaxCatchAll" ma:showField="CatchAllData" ma:web="864686ff-c528-4121-8c14-dfe2dfe54fd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3B317A9-6803-48C9-9473-817C969622FE}">
  <ds:schemaRefs>
    <ds:schemaRef ds:uri="http://schemas.microsoft.com/office/2006/documentManagement/types"/>
    <ds:schemaRef ds:uri="http://purl.org/dc/elements/1.1/"/>
    <ds:schemaRef ds:uri="http://purl.org/dc/dcmitype/"/>
    <ds:schemaRef ds:uri="6dd700bd-da09-4649-9444-0dda6d878ea0"/>
    <ds:schemaRef ds:uri="http://www.w3.org/XML/1998/namespace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864686ff-c528-4121-8c14-dfe2dfe54fd3"/>
  </ds:schemaRefs>
</ds:datastoreItem>
</file>

<file path=customXml/itemProps2.xml><?xml version="1.0" encoding="utf-8"?>
<ds:datastoreItem xmlns:ds="http://schemas.openxmlformats.org/officeDocument/2006/customXml" ds:itemID="{343A29A7-6CC8-4547-B6F1-D3AFCBF90A13}">
  <ds:schemaRefs>
    <ds:schemaRef ds:uri="6dd700bd-da09-4649-9444-0dda6d878ea0"/>
    <ds:schemaRef ds:uri="864686ff-c528-4121-8c14-dfe2dfe54fd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24183</Words>
  <Application>Microsoft Office PowerPoint</Application>
  <PresentationFormat>宽屏</PresentationFormat>
  <Paragraphs>5454</Paragraphs>
  <Slides>250</Slides>
  <Notes>250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250</vt:i4>
      </vt:variant>
    </vt:vector>
  </HeadingPairs>
  <TitlesOfParts>
    <vt:vector size="268" baseType="lpstr">
      <vt:lpstr>Arial,Sans-Serif</vt:lpstr>
      <vt:lpstr>Avenir Next</vt:lpstr>
      <vt:lpstr>Gill Sans</vt:lpstr>
      <vt:lpstr>Helvetica Neue Light</vt:lpstr>
      <vt:lpstr>理想品牌字体 2022</vt:lpstr>
      <vt:lpstr>Arial</vt:lpstr>
      <vt:lpstr>Calibri</vt:lpstr>
      <vt:lpstr>Lato Light</vt:lpstr>
      <vt:lpstr>Montserrat</vt:lpstr>
      <vt:lpstr>Montserrat ExtraBold</vt:lpstr>
      <vt:lpstr>Segoe UI</vt:lpstr>
      <vt:lpstr>Symbol</vt:lpstr>
      <vt:lpstr>Trebuchet MS</vt:lpstr>
      <vt:lpstr>Verdana</vt:lpstr>
      <vt:lpstr>Wingdings</vt:lpstr>
      <vt:lpstr>Wingdings 2</vt:lpstr>
      <vt:lpstr>BCG Grid 16:9</vt:lpstr>
      <vt:lpstr>think-cell 幻灯片</vt:lpstr>
      <vt:lpstr>Agenda I</vt:lpstr>
      <vt:lpstr>Agenda II</vt:lpstr>
      <vt:lpstr>Agenda III</vt:lpstr>
      <vt:lpstr>Agenda with icons</vt:lpstr>
      <vt:lpstr>Table of contents</vt:lpstr>
      <vt:lpstr>Table of contents, clustered</vt:lpstr>
      <vt:lpstr>Schedule I</vt:lpstr>
      <vt:lpstr>Schedule II</vt:lpstr>
      <vt:lpstr>Schedule III</vt:lpstr>
      <vt:lpstr>Schedule IV</vt:lpstr>
      <vt:lpstr>Dashboard schedule </vt:lpstr>
      <vt:lpstr>Dashboard</vt:lpstr>
      <vt:lpstr>Traffic light dashboard</vt:lpstr>
      <vt:lpstr>Management summary</vt:lpstr>
      <vt:lpstr>Innovative power</vt:lpstr>
      <vt:lpstr>Stats dashboard</vt:lpstr>
      <vt:lpstr>Funnel I</vt:lpstr>
      <vt:lpstr>Funnel II</vt:lpstr>
      <vt:lpstr>Funnel III</vt:lpstr>
      <vt:lpstr>Funnel, horizontal I</vt:lpstr>
      <vt:lpstr>Funnel, horizontal II</vt:lpstr>
      <vt:lpstr>Funnel dashboard</vt:lpstr>
      <vt:lpstr>Simple organigram</vt:lpstr>
      <vt:lpstr>Organigram, clustered I</vt:lpstr>
      <vt:lpstr>Organigram, clustered II</vt:lpstr>
      <vt:lpstr>Organigram, clustered III</vt:lpstr>
      <vt:lpstr>Monopoly-box organigram</vt:lpstr>
      <vt:lpstr>Decision tree</vt:lpstr>
      <vt:lpstr>Hierarchy tree I</vt:lpstr>
      <vt:lpstr>Hierarchy tree II</vt:lpstr>
      <vt:lpstr>Problem tree</vt:lpstr>
      <vt:lpstr>3D pyramid with three layers</vt:lpstr>
      <vt:lpstr>3D pyramid with four layers</vt:lpstr>
      <vt:lpstr>Pyramid with four layers</vt:lpstr>
      <vt:lpstr>Pyramid with six layers</vt:lpstr>
      <vt:lpstr>Pyramid with five layers, cropped</vt:lpstr>
      <vt:lpstr>Ziggurat diagram</vt:lpstr>
      <vt:lpstr>Triangles with text</vt:lpstr>
      <vt:lpstr>Five layers with text I</vt:lpstr>
      <vt:lpstr>Five layers with text II</vt:lpstr>
      <vt:lpstr>Three core elements I</vt:lpstr>
      <vt:lpstr>Three core elements II</vt:lpstr>
      <vt:lpstr>Sunburst diagram, illustrative</vt:lpstr>
      <vt:lpstr>Sunburst diagram, data-driven</vt:lpstr>
      <vt:lpstr>Spiderweb</vt:lpstr>
      <vt:lpstr>Intersection</vt:lpstr>
      <vt:lpstr>Common aspects</vt:lpstr>
      <vt:lpstr>Three important values</vt:lpstr>
      <vt:lpstr>Venn diagram</vt:lpstr>
      <vt:lpstr>Venn diagrams</vt:lpstr>
      <vt:lpstr>Target market</vt:lpstr>
      <vt:lpstr>Supply chain management</vt:lpstr>
      <vt:lpstr>Density</vt:lpstr>
      <vt:lpstr>100 people</vt:lpstr>
      <vt:lpstr>Quantity comparison</vt:lpstr>
      <vt:lpstr>Comparison of percentages</vt:lpstr>
      <vt:lpstr>Comparison of ring diagrams</vt:lpstr>
      <vt:lpstr>Comparison of ring diagrams with results</vt:lpstr>
      <vt:lpstr>Two barometers with text </vt:lpstr>
      <vt:lpstr>Goal</vt:lpstr>
      <vt:lpstr>Iceberg</vt:lpstr>
      <vt:lpstr>World map with text</vt:lpstr>
      <vt:lpstr>World map dashboard</vt:lpstr>
      <vt:lpstr>World map</vt:lpstr>
      <vt:lpstr>World map: North America</vt:lpstr>
      <vt:lpstr>World map: South America</vt:lpstr>
      <vt:lpstr>World map: Europe</vt:lpstr>
      <vt:lpstr>World map: Africa</vt:lpstr>
      <vt:lpstr>World map: Asia</vt:lpstr>
      <vt:lpstr>World map: Oceania</vt:lpstr>
      <vt:lpstr>Map: Australia</vt:lpstr>
      <vt:lpstr>Map: Brazil</vt:lpstr>
      <vt:lpstr>Map: Canada</vt:lpstr>
      <vt:lpstr>Map: China</vt:lpstr>
      <vt:lpstr>Map: France</vt:lpstr>
      <vt:lpstr>Map: Germany</vt:lpstr>
      <vt:lpstr>Map: India</vt:lpstr>
      <vt:lpstr>Map: Italy</vt:lpstr>
      <vt:lpstr>Map: Japan</vt:lpstr>
      <vt:lpstr>Map: Mexico</vt:lpstr>
      <vt:lpstr>Map: Russia</vt:lpstr>
      <vt:lpstr>Map: South Korea</vt:lpstr>
      <vt:lpstr>Map: Spain</vt:lpstr>
      <vt:lpstr>Map: United Kingdom</vt:lpstr>
      <vt:lpstr>Map: United States</vt:lpstr>
      <vt:lpstr>Matrix: Good, neutral, bad</vt:lpstr>
      <vt:lpstr>Matrix: Four blocks I</vt:lpstr>
      <vt:lpstr>Matrix: Four blocks II</vt:lpstr>
      <vt:lpstr>Matrix: Nine blocks</vt:lpstr>
      <vt:lpstr>Aspect matrix</vt:lpstr>
      <vt:lpstr>Icon matrix</vt:lpstr>
      <vt:lpstr>Process matrix</vt:lpstr>
      <vt:lpstr>Matrices with four areas</vt:lpstr>
      <vt:lpstr>SWOT analysis I</vt:lpstr>
      <vt:lpstr>SWOT analysis II</vt:lpstr>
      <vt:lpstr>SWOT analysis III</vt:lpstr>
      <vt:lpstr>SWOT analysis dashboard</vt:lpstr>
      <vt:lpstr>Honeycomb</vt:lpstr>
      <vt:lpstr>Puzzle</vt:lpstr>
      <vt:lpstr>Process puzzle</vt:lpstr>
      <vt:lpstr>Two obstacles</vt:lpstr>
      <vt:lpstr>Pillar text box</vt:lpstr>
      <vt:lpstr>Business model</vt:lpstr>
      <vt:lpstr>Pros and cons I</vt:lpstr>
      <vt:lpstr>Pros and cons II</vt:lpstr>
      <vt:lpstr>Pros and cons III</vt:lpstr>
      <vt:lpstr>Five steps </vt:lpstr>
      <vt:lpstr>Buildup</vt:lpstr>
      <vt:lpstr>Three stairs </vt:lpstr>
      <vt:lpstr>Ladder to goal I</vt:lpstr>
      <vt:lpstr>Ladder to goal II</vt:lpstr>
      <vt:lpstr>Four circular elements</vt:lpstr>
      <vt:lpstr>Radiate </vt:lpstr>
      <vt:lpstr>Mind map</vt:lpstr>
      <vt:lpstr>Circle with numbered text I</vt:lpstr>
      <vt:lpstr>Circle with numbered text II</vt:lpstr>
      <vt:lpstr>Process flow</vt:lpstr>
      <vt:lpstr>Process flow with swim lanes</vt:lpstr>
      <vt:lpstr>Process stages</vt:lpstr>
      <vt:lpstr>Infographic process I</vt:lpstr>
      <vt:lpstr>Infographic process II</vt:lpstr>
      <vt:lpstr>Infographic process III</vt:lpstr>
      <vt:lpstr>Infographic process IV</vt:lpstr>
      <vt:lpstr>Infographic process V</vt:lpstr>
      <vt:lpstr>Infographic process VI</vt:lpstr>
      <vt:lpstr>Infographic process VII</vt:lpstr>
      <vt:lpstr>Infographic process with highlight</vt:lpstr>
      <vt:lpstr>Infographic process with results</vt:lpstr>
      <vt:lpstr>Four steps</vt:lpstr>
      <vt:lpstr>Path</vt:lpstr>
      <vt:lpstr>Numbered process</vt:lpstr>
      <vt:lpstr>Circular ongoing sprint</vt:lpstr>
      <vt:lpstr>Circular sprint</vt:lpstr>
      <vt:lpstr>Circular text</vt:lpstr>
      <vt:lpstr>Circular text flow</vt:lpstr>
      <vt:lpstr>Process circle</vt:lpstr>
      <vt:lpstr>Four circle segments</vt:lpstr>
      <vt:lpstr>Six circle segments</vt:lpstr>
      <vt:lpstr>Value chain I</vt:lpstr>
      <vt:lpstr>Value chain II</vt:lpstr>
      <vt:lpstr>Value chain III</vt:lpstr>
      <vt:lpstr>Overlapping processes</vt:lpstr>
      <vt:lpstr>Customer journey</vt:lpstr>
      <vt:lpstr>Customer journey dashboard</vt:lpstr>
      <vt:lpstr>Plan</vt:lpstr>
      <vt:lpstr>Swim lane</vt:lpstr>
      <vt:lpstr>Swim lane, complex</vt:lpstr>
      <vt:lpstr>Influencing components</vt:lpstr>
      <vt:lpstr>Building blocks</vt:lpstr>
      <vt:lpstr>Cause and effect I</vt:lpstr>
      <vt:lpstr>Cause and effect II</vt:lpstr>
      <vt:lpstr>Cause and effect III</vt:lpstr>
      <vt:lpstr>Cause and effect IV</vt:lpstr>
      <vt:lpstr>Cause and effect V</vt:lpstr>
      <vt:lpstr>Cause and effect VI</vt:lpstr>
      <vt:lpstr>Phases/processes</vt:lpstr>
      <vt:lpstr>Circular arrows, cycles</vt:lpstr>
      <vt:lpstr>Circle segments I</vt:lpstr>
      <vt:lpstr>Circle segments II</vt:lpstr>
      <vt:lpstr>Quote I</vt:lpstr>
      <vt:lpstr>Quote II</vt:lpstr>
      <vt:lpstr>Six key messages and quotes</vt:lpstr>
      <vt:lpstr>Table with illustrated header</vt:lpstr>
      <vt:lpstr>Sectioned summary</vt:lpstr>
      <vt:lpstr>Table with four columns</vt:lpstr>
      <vt:lpstr>Table with five columns</vt:lpstr>
      <vt:lpstr>Table with five columns, no header</vt:lpstr>
      <vt:lpstr>Team slide with four members</vt:lpstr>
      <vt:lpstr>Team slide with four members and social media profiles I</vt:lpstr>
      <vt:lpstr>Team slide with two members and social media profiles II</vt:lpstr>
      <vt:lpstr>Team slide with three members and social media profiles III</vt:lpstr>
      <vt:lpstr>Team slide with four members and social media profiles IV</vt:lpstr>
      <vt:lpstr>Team slide with five members and social media profiles V</vt:lpstr>
      <vt:lpstr>Team slide with three profiles </vt:lpstr>
      <vt:lpstr>Six business cards</vt:lpstr>
      <vt:lpstr>Short personal profile</vt:lpstr>
      <vt:lpstr>Detailed personal profile</vt:lpstr>
      <vt:lpstr>Two text boxes with pictures</vt:lpstr>
      <vt:lpstr>Three text boxes with pictures</vt:lpstr>
      <vt:lpstr>Four text boxes with pictures</vt:lpstr>
      <vt:lpstr>Two text boxes with pictures, vertical</vt:lpstr>
      <vt:lpstr>Assessment</vt:lpstr>
      <vt:lpstr>Six building blocks II</vt:lpstr>
      <vt:lpstr>Six building blocks I</vt:lpstr>
      <vt:lpstr>Goals I</vt:lpstr>
      <vt:lpstr>Goals II</vt:lpstr>
      <vt:lpstr>Six objectives</vt:lpstr>
      <vt:lpstr>Matrix/prioritization: 2×2</vt:lpstr>
      <vt:lpstr>Matrix/prioritization: 2×3</vt:lpstr>
      <vt:lpstr>Three text boxes with enumeration</vt:lpstr>
      <vt:lpstr>Four text boxes with enumeration</vt:lpstr>
      <vt:lpstr>Annotations: CAGR arrow</vt:lpstr>
      <vt:lpstr>Annotations: Multiple CAGR arrows</vt:lpstr>
      <vt:lpstr>Annotations: Total difference arrow</vt:lpstr>
      <vt:lpstr>Annotations: Multiple total difference arrows</vt:lpstr>
      <vt:lpstr>Annotations: Level difference arrow</vt:lpstr>
      <vt:lpstr>Annotations: Baseline break</vt:lpstr>
      <vt:lpstr>Annotations: Value line</vt:lpstr>
      <vt:lpstr>Time series: Stacked column</vt:lpstr>
      <vt:lpstr>Composition: Stacked 100% column</vt:lpstr>
      <vt:lpstr>Item comparison: Clustered column</vt:lpstr>
      <vt:lpstr>Time series: Combination</vt:lpstr>
      <vt:lpstr>Stacked, 100%, clustered column</vt:lpstr>
      <vt:lpstr>Item comparison: Bar I</vt:lpstr>
      <vt:lpstr>Item comparison: Bar II</vt:lpstr>
      <vt:lpstr>Structure, composition: Stacked 100% bar</vt:lpstr>
      <vt:lpstr>Item comparison: Butterfly, tornado</vt:lpstr>
      <vt:lpstr>Time series: Line</vt:lpstr>
      <vt:lpstr>Time series: Combination</vt:lpstr>
      <vt:lpstr>Time series: Area</vt:lpstr>
      <vt:lpstr>Structure, composition: Area 100%</vt:lpstr>
      <vt:lpstr>Line, area, area 100%</vt:lpstr>
      <vt:lpstr>Item comparison: Football field</vt:lpstr>
      <vt:lpstr>Time series: Box and whisker, box plot</vt:lpstr>
      <vt:lpstr>Time series: Candlestick, stock price</vt:lpstr>
      <vt:lpstr>Structure, composition: Mekko (% axis)</vt:lpstr>
      <vt:lpstr>Item comparison: Mekko (unit axis)</vt:lpstr>
      <vt:lpstr>Structure, composition: Pie</vt:lpstr>
      <vt:lpstr>Structure, composition: Doughnut</vt:lpstr>
      <vt:lpstr>Structure, composition: Bar of pie</vt:lpstr>
      <vt:lpstr>Correlation: Scatter</vt:lpstr>
      <vt:lpstr>Item comparison: Bubble</vt:lpstr>
      <vt:lpstr>Timeline: Gantt I</vt:lpstr>
      <vt:lpstr>Timeline: Gantt II</vt:lpstr>
      <vt:lpstr>Timeline: Gantt III</vt:lpstr>
      <vt:lpstr>Contribution to change: Build-down waterfall</vt:lpstr>
      <vt:lpstr>Contribution to change: Build-up waterfall</vt:lpstr>
      <vt:lpstr>Comparison: Funnel, pipeline</vt:lpstr>
      <vt:lpstr>Timeline</vt:lpstr>
      <vt:lpstr>Historical timeline</vt:lpstr>
      <vt:lpstr>Timeline with slide transitions I</vt:lpstr>
      <vt:lpstr>Timeline with slide transitions II</vt:lpstr>
      <vt:lpstr>Timeline with slide transitions III</vt:lpstr>
      <vt:lpstr>Timeline with slide transitions, horizontal I</vt:lpstr>
      <vt:lpstr>Timeline with slide transitions, horizontal II</vt:lpstr>
      <vt:lpstr>Timeline with slide transitions, horizontal III</vt:lpstr>
      <vt:lpstr>Status timeline</vt:lpstr>
      <vt:lpstr>Arched timeline</vt:lpstr>
      <vt:lpstr>Milestones I</vt:lpstr>
      <vt:lpstr>Milestones II</vt:lpstr>
      <vt:lpstr>Road map</vt:lpstr>
      <vt:lpstr>Sprint planning</vt:lpstr>
      <vt:lpstr>Monthly dashboard calendar</vt:lpstr>
      <vt:lpstr>Weekly dashboard calendar</vt:lpstr>
      <vt:lpstr>Symbols</vt:lpstr>
      <vt:lpstr>Icons</vt:lpstr>
      <vt:lpstr>Puzzle pieces</vt:lpstr>
      <vt:lpstr>Gears</vt:lpstr>
      <vt:lpstr>Newsflash</vt:lpstr>
      <vt:lpstr>Newspaper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2025-07-15T06:08:17Z</dcterms:created>
  <dcterms:modified xsi:type="dcterms:W3CDTF">2025-08-06T09:30:37Z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</Properties>
</file>