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6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5.xml" ContentType="application/vnd.openxmlformats-officedocument.presentationml.tags+xml"/>
  <Override PartName="/ppt/notesSlides/notesSlide164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1" r:id="rId16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64.xml" Id="rId167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4.xml.rels>&#65279;<?xml version="1.0" encoding="utf-8"?><Relationships xmlns="http://schemas.openxmlformats.org/package/2006/relationships"><Relationship Type="http://schemas.openxmlformats.org/officeDocument/2006/relationships/slide" Target="/ppt/slides/slide164.xml" Id="rId2" /><Relationship Type="http://schemas.openxmlformats.org/officeDocument/2006/relationships/notesMaster" Target="/ppt/notesMasters/notesMaster1.xml" Id="rId1" /></Relationship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369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5.xml" Id="rId2" /><Relationship Type="http://schemas.openxmlformats.org/officeDocument/2006/relationships/vmlDrawing" Target="/ppt/drawings/vmlDrawing168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8.bin" Id="rId5" /><Relationship Type="http://schemas.openxmlformats.org/officeDocument/2006/relationships/notesSlide" Target="/ppt/notesSlides/notesSlide164.xml" Id="rId4" /></Relationships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87621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Sectioned summary</a:t>
            </a:r>
            <a:endParaRPr lang="en-US"/>
          </a:p>
        </p:txBody>
      </p:sp>
      <p:graphicFrame>
        <p:nvGraphicFramePr>
          <p:cNvPr id="19" name="Tabelle 11">
            <a:extLst>
              <a:ext uri="{FF2B5EF4-FFF2-40B4-BE49-F238E27FC236}">
                <a16:creationId xmlns:a16="http://schemas.microsoft.com/office/drawing/2014/main" id="{415116DF-620B-6D59-E79D-7318B1F8C988}"/>
              </a:ext>
            </a:extLst>
          </p:cNvPr>
          <p:cNvGraphicFramePr>
            <a:graphicFrameLocks/>
          </p:cNvGraphicFramePr>
          <p:nvPr/>
        </p:nvGraphicFramePr>
        <p:xfrm>
          <a:off x="4284323" y="1557337"/>
          <a:ext cx="7525088" cy="2064334"/>
        </p:xfrm>
        <a:graphic>
          <a:graphicData uri="http://schemas.openxmlformats.org/drawingml/2006/table">
            <a:tbl>
              <a:tblPr firstRow="1" bandRow="1"/>
              <a:tblGrid>
                <a:gridCol w="1881272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200" b="1" err="1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Consectetuer</a:t>
                      </a:r>
                      <a:endParaRPr lang="en-US" sz="1200" b="1">
                        <a:solidFill>
                          <a:schemeClr val="accent1"/>
                        </a:solidFill>
                        <a:latin typeface="+mn-lt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</a:tbl>
          </a:graphicData>
        </a:graphic>
      </p:graphicFrame>
      <p:graphicFrame>
        <p:nvGraphicFramePr>
          <p:cNvPr id="20" name="Tabelle 12">
            <a:extLst>
              <a:ext uri="{FF2B5EF4-FFF2-40B4-BE49-F238E27FC236}">
                <a16:creationId xmlns:a16="http://schemas.microsoft.com/office/drawing/2014/main" id="{F9D1EB42-BBC7-6061-FA04-38F6B318D5DE}"/>
              </a:ext>
            </a:extLst>
          </p:cNvPr>
          <p:cNvGraphicFramePr>
            <a:graphicFrameLocks/>
          </p:cNvGraphicFramePr>
          <p:nvPr/>
        </p:nvGraphicFramePr>
        <p:xfrm>
          <a:off x="4284323" y="3993565"/>
          <a:ext cx="7525088" cy="2064334"/>
        </p:xfrm>
        <a:graphic>
          <a:graphicData uri="http://schemas.openxmlformats.org/drawingml/2006/table">
            <a:tbl>
              <a:tblPr firstRow="1" bandRow="1"/>
              <a:tblGrid>
                <a:gridCol w="1881272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200" b="1" err="1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Consectetuer</a:t>
                      </a:r>
                      <a:endParaRPr lang="en-US" sz="1200" b="1">
                        <a:solidFill>
                          <a:schemeClr val="accent1"/>
                        </a:solidFill>
                        <a:latin typeface="+mn-lt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lang="en-US" sz="1200" b="1" kern="1200" noProof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</a:t>
                      </a:r>
                      <a:r>
                        <a:rPr kumimoji="0" lang="en-US" sz="12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consectetuer</a:t>
                      </a:r>
                      <a:endParaRPr kumimoji="0" lang="en-US" sz="12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Aenean comodo</a:t>
                      </a:r>
                    </a:p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Lorem ipsum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</a:tbl>
          </a:graphicData>
        </a:graphic>
      </p:graphicFrame>
      <p:sp>
        <p:nvSpPr>
          <p:cNvPr id="12" name="Rechteck 7">
            <a:extLst>
              <a:ext uri="{FF2B5EF4-FFF2-40B4-BE49-F238E27FC236}">
                <a16:creationId xmlns:a16="http://schemas.microsoft.com/office/drawing/2014/main" id="{EE81B79E-F72E-F7A9-7FE0-D4F884E8A669}"/>
              </a:ext>
            </a:extLst>
          </p:cNvPr>
          <p:cNvSpPr>
            <a:spLocks/>
          </p:cNvSpPr>
          <p:nvPr/>
        </p:nvSpPr>
        <p:spPr>
          <a:xfrm>
            <a:off x="407988" y="1557337"/>
            <a:ext cx="3560383" cy="206433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2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9E7F7E61-FC09-7A33-815F-E023AA43B5FC}"/>
              </a:ext>
            </a:extLst>
          </p:cNvPr>
          <p:cNvSpPr>
            <a:spLocks/>
          </p:cNvSpPr>
          <p:nvPr/>
        </p:nvSpPr>
        <p:spPr>
          <a:xfrm>
            <a:off x="407988" y="3993565"/>
            <a:ext cx="3560383" cy="206433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endParaRPr lang="en-US" sz="12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2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cxnSp>
        <p:nvCxnSpPr>
          <p:cNvPr id="21" name="Gerade Verbindung 29">
            <a:extLst>
              <a:ext uri="{FF2B5EF4-FFF2-40B4-BE49-F238E27FC236}">
                <a16:creationId xmlns:a16="http://schemas.microsoft.com/office/drawing/2014/main" id="{6CD67831-A0C0-6831-A9B5-0DDB6FE25740}"/>
              </a:ext>
            </a:extLst>
          </p:cNvPr>
          <p:cNvCxnSpPr>
            <a:cxnSpLocks/>
          </p:cNvCxnSpPr>
          <p:nvPr/>
        </p:nvCxnSpPr>
        <p:spPr bwMode="gray">
          <a:xfrm>
            <a:off x="407988" y="3807619"/>
            <a:ext cx="1141242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8D1448E-5906-0F60-9219-A597BC2CC01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1497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table, tables, summaries</a:t>
            </a:r>
          </a:p>
        </p:txBody>
      </p:sp>
    </p:spTree>
    <p:extLst>
      <p:ext uri="{BB962C8B-B14F-4D97-AF65-F5344CB8AC3E}">
        <p14:creationId xmlns:p14="http://schemas.microsoft.com/office/powerpoint/2010/main" val="1288553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