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6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6.xml" ContentType="application/vnd.openxmlformats-officedocument.presentationml.tags+xml"/>
  <Override PartName="/ppt/notesSlides/notesSlide165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2" r:id="rId16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65.xml" Id="rId168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5.xml.rels>&#65279;<?xml version="1.0" encoding="utf-8"?><Relationships xmlns="http://schemas.openxmlformats.org/package/2006/relationships"><Relationship Type="http://schemas.openxmlformats.org/officeDocument/2006/relationships/slide" Target="/ppt/slides/slide165.xml" Id="rId2" /><Relationship Type="http://schemas.openxmlformats.org/officeDocument/2006/relationships/notesMaster" Target="/ppt/notesMasters/notesMaster1.xml" Id="rId1" /></Relationship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900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6.xml" Id="rId2" /><Relationship Type="http://schemas.openxmlformats.org/officeDocument/2006/relationships/vmlDrawing" Target="/ppt/drawings/vmlDrawing16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9.bin" Id="rId5" /><Relationship Type="http://schemas.openxmlformats.org/officeDocument/2006/relationships/notesSlide" Target="/ppt/notesSlides/notesSlide165.xml" Id="rId4" /></Relationships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7709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Table with four columns</a:t>
            </a:r>
            <a:endParaRPr lang="en-US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C35C2F70-9A05-33B4-BDAF-C228B49EE554}"/>
              </a:ext>
            </a:extLst>
          </p:cNvPr>
          <p:cNvGraphicFramePr>
            <a:graphicFrameLocks/>
          </p:cNvGraphicFramePr>
          <p:nvPr/>
        </p:nvGraphicFramePr>
        <p:xfrm>
          <a:off x="407988" y="1557338"/>
          <a:ext cx="11412421" cy="4014000"/>
        </p:xfrm>
        <a:graphic>
          <a:graphicData uri="http://schemas.openxmlformats.org/drawingml/2006/table">
            <a:tbl>
              <a:tblPr firstRow="1" bandRow="1"/>
              <a:tblGrid>
                <a:gridCol w="2279986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800" b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rtl="0"/>
                      <a:r>
                        <a:rPr lang="en-US" sz="1200" b="1" err="1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Consectetuer</a:t>
                      </a:r>
                      <a:endParaRPr lang="en-US" sz="1200" b="1">
                        <a:solidFill>
                          <a:schemeClr val="accent1"/>
                        </a:solidFill>
                        <a:latin typeface="+mn-lt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Sed do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A2C72E71-9CB5-78C3-924D-03DFC14BE34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2386291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