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66.xml" ContentType="application/vnd.openxmlformats-officedocument.presentationml.slide+xml"/>
  <Override PartName="/ppt/tags/tag567.xml" ContentType="application/vnd.openxmlformats-officedocument.presentationml.tags+xml"/>
  <Override PartName="/ppt/notesSlides/notesSlide166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3" r:id="rId16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66.xml" Id="rId169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6.xml.rels>&#65279;<?xml version="1.0" encoding="utf-8"?><Relationships xmlns="http://schemas.openxmlformats.org/package/2006/relationships"><Relationship Type="http://schemas.openxmlformats.org/officeDocument/2006/relationships/slide" Target="/ppt/slides/slide166.xml" Id="rId2" /><Relationship Type="http://schemas.openxmlformats.org/officeDocument/2006/relationships/notesMaster" Target="/ppt/notesMasters/notesMaster1.xml" Id="rId1" /></Relationship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903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7.xml" Id="rId2" /><Relationship Type="http://schemas.openxmlformats.org/officeDocument/2006/relationships/vmlDrawing" Target="/ppt/drawings/vmlDrawing170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70.bin" Id="rId5" /><Relationship Type="http://schemas.openxmlformats.org/officeDocument/2006/relationships/notesSlide" Target="/ppt/notesSlides/notesSlide166.xml" Id="rId4" /></Relationships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2263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Table with five columns</a:t>
            </a:r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522D1FB-8D26-00BD-089E-F82A3C27E184}"/>
              </a:ext>
            </a:extLst>
          </p:cNvPr>
          <p:cNvGraphicFramePr>
            <a:graphicFrameLocks/>
          </p:cNvGraphicFramePr>
          <p:nvPr/>
        </p:nvGraphicFramePr>
        <p:xfrm>
          <a:off x="407988" y="1557338"/>
          <a:ext cx="11412420" cy="4014000"/>
        </p:xfrm>
        <a:graphic>
          <a:graphicData uri="http://schemas.openxmlformats.org/drawingml/2006/table">
            <a:tbl>
              <a:tblPr firstRow="1" bandRow="1"/>
              <a:tblGrid>
                <a:gridCol w="2282484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4236740620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800" b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rtl="0"/>
                      <a:r>
                        <a:rPr lang="en-US" sz="1200" b="1" err="1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Consectetuer</a:t>
                      </a:r>
                      <a:endParaRPr lang="en-US" sz="1200" b="1">
                        <a:solidFill>
                          <a:schemeClr val="accent1"/>
                        </a:solidFill>
                        <a:latin typeface="+mn-lt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8916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77907"/>
                  </a:ext>
                </a:extLst>
              </a:tr>
            </a:tbl>
          </a:graphicData>
        </a:graphic>
      </p:graphicFrame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C844E5E-BA74-89F4-5615-86B6CFA5F74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539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tables, column</a:t>
            </a:r>
          </a:p>
        </p:txBody>
      </p:sp>
    </p:spTree>
    <p:extLst>
      <p:ext uri="{BB962C8B-B14F-4D97-AF65-F5344CB8AC3E}">
        <p14:creationId xmlns:p14="http://schemas.microsoft.com/office/powerpoint/2010/main" val="262361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