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167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68.xml" ContentType="application/vnd.openxmlformats-officedocument.presentationml.tags+xml"/>
  <Override PartName="/ppt/notesSlides/notesSlide16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54" r:id="rId17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67.xml" Id="rId170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7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67.xml.rels>&#65279;<?xml version="1.0" encoding="utf-8"?><Relationships xmlns="http://schemas.openxmlformats.org/package/2006/relationships"><Relationship Type="http://schemas.openxmlformats.org/officeDocument/2006/relationships/slide" Target="/ppt/slides/slide167.xml" Id="rId2" /><Relationship Type="http://schemas.openxmlformats.org/officeDocument/2006/relationships/notesMaster" Target="/ppt/notesMasters/notesMaster1.xml" Id="rId1" /></Relationship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9870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6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68.xml" Id="rId2" /><Relationship Type="http://schemas.openxmlformats.org/officeDocument/2006/relationships/vmlDrawing" Target="/ppt/drawings/vmlDrawing171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71.bin" Id="rId5" /><Relationship Type="http://schemas.openxmlformats.org/officeDocument/2006/relationships/notesSlide" Target="/ppt/notesSlides/notesSlide167.xml" Id="rId4" /></Relationships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83663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6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Table with five columns, no header</a:t>
            </a:r>
            <a:endParaRPr lang="en-US"/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EA45A1CC-6639-36E9-64E9-DF71B0BC0A8B}"/>
              </a:ext>
            </a:extLst>
          </p:cNvPr>
          <p:cNvGraphicFramePr>
            <a:graphicFrameLocks/>
          </p:cNvGraphicFramePr>
          <p:nvPr/>
        </p:nvGraphicFramePr>
        <p:xfrm>
          <a:off x="407988" y="2302538"/>
          <a:ext cx="11412420" cy="3268800"/>
        </p:xfrm>
        <a:graphic>
          <a:graphicData uri="http://schemas.openxmlformats.org/drawingml/2006/table">
            <a:tbl>
              <a:tblPr firstRow="1" bandRow="1"/>
              <a:tblGrid>
                <a:gridCol w="2282484">
                  <a:extLst>
                    <a:ext uri="{9D8B030D-6E8A-4147-A177-3AD203B41FA5}">
                      <a16:colId xmlns:a16="http://schemas.microsoft.com/office/drawing/2014/main" val="1516306035"/>
                    </a:ext>
                  </a:extLst>
                </a:gridCol>
                <a:gridCol w="2282484">
                  <a:extLst>
                    <a:ext uri="{9D8B030D-6E8A-4147-A177-3AD203B41FA5}">
                      <a16:colId xmlns:a16="http://schemas.microsoft.com/office/drawing/2014/main" val="1561737959"/>
                    </a:ext>
                  </a:extLst>
                </a:gridCol>
                <a:gridCol w="2282484">
                  <a:extLst>
                    <a:ext uri="{9D8B030D-6E8A-4147-A177-3AD203B41FA5}">
                      <a16:colId xmlns:a16="http://schemas.microsoft.com/office/drawing/2014/main" val="4236740620"/>
                    </a:ext>
                  </a:extLst>
                </a:gridCol>
                <a:gridCol w="2282484">
                  <a:extLst>
                    <a:ext uri="{9D8B030D-6E8A-4147-A177-3AD203B41FA5}">
                      <a16:colId xmlns:a16="http://schemas.microsoft.com/office/drawing/2014/main" val="2973476187"/>
                    </a:ext>
                  </a:extLst>
                </a:gridCol>
                <a:gridCol w="2282484">
                  <a:extLst>
                    <a:ext uri="{9D8B030D-6E8A-4147-A177-3AD203B41FA5}">
                      <a16:colId xmlns:a16="http://schemas.microsoft.com/office/drawing/2014/main" val="1927100388"/>
                    </a:ext>
                  </a:extLst>
                </a:gridCol>
              </a:tblGrid>
              <a:tr h="653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b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59342"/>
                  </a:ext>
                </a:extLst>
              </a:tr>
              <a:tr h="653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b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242133"/>
                  </a:ext>
                </a:extLst>
              </a:tr>
              <a:tr h="653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b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836325"/>
                  </a:ext>
                </a:extLst>
              </a:tr>
              <a:tr h="653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b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389160"/>
                  </a:ext>
                </a:extLst>
              </a:tr>
              <a:tr h="6537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</a:t>
                      </a:r>
                      <a:b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180000" marR="180000" marT="144000" marB="14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177907"/>
                  </a:ext>
                </a:extLst>
              </a:tr>
            </a:tbl>
          </a:graphicData>
        </a:graphic>
      </p:graphicFrame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4AE1E939-B435-215A-CF1C-2B0876DDC9C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45392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tables, column</a:t>
            </a:r>
          </a:p>
        </p:txBody>
      </p:sp>
    </p:spTree>
    <p:extLst>
      <p:ext uri="{BB962C8B-B14F-4D97-AF65-F5344CB8AC3E}">
        <p14:creationId xmlns:p14="http://schemas.microsoft.com/office/powerpoint/2010/main" val="18769987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