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68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569.xml" ContentType="application/vnd.openxmlformats-officedocument.presentationml.tags+xml"/>
  <Override PartName="/ppt/notesSlides/notesSlide168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480" r:id="rId171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slide" Target="/ppt/slides/slide168.xml" Id="rId171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172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68.xml.rels>&#65279;<?xml version="1.0" encoding="utf-8"?><Relationships xmlns="http://schemas.openxmlformats.org/package/2006/relationships"><Relationship Type="http://schemas.openxmlformats.org/officeDocument/2006/relationships/slide" Target="/ppt/slides/slide168.xml" Id="rId2" /><Relationship Type="http://schemas.openxmlformats.org/officeDocument/2006/relationships/notesMaster" Target="/ppt/notesMasters/notesMaster1.xml" Id="rId1" /></Relationship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209657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68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3" /><Relationship Type="http://schemas.openxmlformats.org/officeDocument/2006/relationships/tags" Target="/ppt/tags/tag569.xml" Id="rId2" /><Relationship Type="http://schemas.openxmlformats.org/officeDocument/2006/relationships/vmlDrawing" Target="/ppt/drawings/vmlDrawing172.vml" Id="rId1" /><Relationship Type="http://schemas.openxmlformats.org/officeDocument/2006/relationships/image" Target="/ppt/media/image4.emf" Id="rId6" /><Relationship Type="http://schemas.openxmlformats.org/officeDocument/2006/relationships/oleObject" Target="/ppt/embeddings/oleObject172.bin" Id="rId5" /><Relationship Type="http://schemas.openxmlformats.org/officeDocument/2006/relationships/notesSlide" Target="/ppt/notesSlides/notesSlide168.xml" Id="rId4" /></Relationships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090701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087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Team slide with four members</a:t>
            </a:r>
          </a:p>
        </p:txBody>
      </p:sp>
      <p:sp>
        <p:nvSpPr>
          <p:cNvPr id="2" name="Copy contact 1">
            <a:extLst>
              <a:ext uri="{FF2B5EF4-FFF2-40B4-BE49-F238E27FC236}">
                <a16:creationId xmlns:a16="http://schemas.microsoft.com/office/drawing/2014/main" id="{0A59EBCF-4BD8-4C66-D167-6C4BCADF83F8}"/>
              </a:ext>
            </a:extLst>
          </p:cNvPr>
          <p:cNvSpPr>
            <a:spLocks/>
          </p:cNvSpPr>
          <p:nvPr/>
        </p:nvSpPr>
        <p:spPr bwMode="gray">
          <a:xfrm>
            <a:off x="419100" y="3734480"/>
            <a:ext cx="2577579" cy="187743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marL="0" marR="0" lvl="0" indent="0" defTabSz="91394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9BAA">
                  <a:lumMod val="100000"/>
                </a:srgbClr>
              </a:buClr>
              <a:buSzPct val="100000"/>
              <a:buFontTx/>
              <a:buNone/>
              <a:tabLst/>
              <a:defRPr/>
            </a:pPr>
            <a:r>
              <a:rPr kumimoji="0" lang="en-US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Arial Unicode MS" panose="020B0604020202020204" pitchFamily="34" charset="-128"/>
              </a:rPr>
              <a:t>Name Surname</a:t>
            </a:r>
          </a:p>
          <a:p>
            <a:pPr defTabSz="913943">
              <a:spcAft>
                <a:spcPts val="2400"/>
              </a:spcAft>
              <a:buClr>
                <a:srgbClr val="879BAA">
                  <a:lumMod val="100000"/>
                </a:srgbClr>
              </a:buClr>
              <a:buSzPct val="100000"/>
              <a:defRPr/>
            </a:pPr>
            <a:r>
              <a:rPr lang="en-US" sz="1200" b="1" kern="0">
                <a:solidFill>
                  <a:schemeClr val="accent1"/>
                </a:solidFill>
                <a:ea typeface="Arial Unicode MS" panose="020B0604020202020204" pitchFamily="34" charset="-128"/>
              </a:rPr>
              <a:t>Position lorem ipsum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1AAAA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rPr>
              <a:t>Department</a:t>
            </a:r>
            <a:br>
              <a:rPr kumimoji="0" lang="en-US" sz="1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rPr>
            </a:b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rPr>
              <a:t>Number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1AAAA"/>
              </a:buClr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rPr>
              <a:t>Phone 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rPr>
              <a:t>+49 123 123456-99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1AAAA"/>
              </a:buClr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rPr>
              <a:t>Mobile 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rPr>
              <a:t>+49 123 123456-77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1AAAA"/>
              </a:buClr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rPr>
              <a:t>E-mail 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rPr>
              <a:t>sam.sample@company.com</a:t>
            </a:r>
            <a:endParaRPr kumimoji="0" lang="en-US" sz="1000" b="0" i="0" u="none" strike="noStrike" kern="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" name="Copy contact 2">
            <a:extLst>
              <a:ext uri="{FF2B5EF4-FFF2-40B4-BE49-F238E27FC236}">
                <a16:creationId xmlns:a16="http://schemas.microsoft.com/office/drawing/2014/main" id="{521FE804-0642-2C70-875F-889F6A8951B2}"/>
              </a:ext>
            </a:extLst>
          </p:cNvPr>
          <p:cNvSpPr>
            <a:spLocks/>
          </p:cNvSpPr>
          <p:nvPr/>
        </p:nvSpPr>
        <p:spPr bwMode="gray">
          <a:xfrm>
            <a:off x="3356678" y="3734480"/>
            <a:ext cx="2577579" cy="187743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defTabSz="913943">
              <a:buClr>
                <a:srgbClr val="879BAA">
                  <a:lumMod val="100000"/>
                </a:srgbClr>
              </a:buClr>
              <a:buSzPct val="100000"/>
              <a:defRPr/>
            </a:pPr>
            <a:r>
              <a:rPr lang="en-US" kern="0">
                <a:solidFill>
                  <a:schemeClr val="tx2"/>
                </a:solidFill>
                <a:ea typeface="Arial Unicode MS" panose="020B0604020202020204" pitchFamily="34" charset="-128"/>
              </a:rPr>
              <a:t>Name Surname</a:t>
            </a:r>
          </a:p>
          <a:p>
            <a:pPr defTabSz="913943">
              <a:spcAft>
                <a:spcPts val="2400"/>
              </a:spcAft>
              <a:buClr>
                <a:srgbClr val="879BAA">
                  <a:lumMod val="100000"/>
                </a:srgbClr>
              </a:buClr>
              <a:buSzPct val="100000"/>
              <a:defRPr/>
            </a:pPr>
            <a:r>
              <a:rPr lang="en-US" sz="1200" b="1" kern="0">
                <a:solidFill>
                  <a:schemeClr val="accent1"/>
                </a:solidFill>
                <a:ea typeface="Arial Unicode MS" panose="020B0604020202020204" pitchFamily="34" charset="-128"/>
              </a:rPr>
              <a:t>Position lorem ipsum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1AAAA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rPr>
              <a:t>Department</a:t>
            </a:r>
            <a:br>
              <a:rPr kumimoji="0" lang="en-US" sz="1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rPr>
            </a:b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rPr>
              <a:t>Number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1AAAA"/>
              </a:buClr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rPr>
              <a:t>Phone 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rPr>
              <a:t>+49 123 123456-99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1AAAA"/>
              </a:buClr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rPr>
              <a:t>Mobile 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rPr>
              <a:t>+49 123 123456-77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1AAAA"/>
              </a:buClr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rPr>
              <a:t>E-mail 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rPr>
              <a:t>sam.sample@company.com</a:t>
            </a:r>
          </a:p>
        </p:txBody>
      </p:sp>
      <p:sp>
        <p:nvSpPr>
          <p:cNvPr id="4" name="Copy contact 3">
            <a:extLst>
              <a:ext uri="{FF2B5EF4-FFF2-40B4-BE49-F238E27FC236}">
                <a16:creationId xmlns:a16="http://schemas.microsoft.com/office/drawing/2014/main" id="{5175AFB3-C4D4-0224-4038-6821951E9677}"/>
              </a:ext>
            </a:extLst>
          </p:cNvPr>
          <p:cNvSpPr>
            <a:spLocks/>
          </p:cNvSpPr>
          <p:nvPr/>
        </p:nvSpPr>
        <p:spPr bwMode="gray">
          <a:xfrm>
            <a:off x="6294257" y="3734480"/>
            <a:ext cx="2577579" cy="187743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defTabSz="913943">
              <a:buClr>
                <a:srgbClr val="879BAA">
                  <a:lumMod val="100000"/>
                </a:srgbClr>
              </a:buClr>
              <a:buSzPct val="100000"/>
              <a:defRPr/>
            </a:pPr>
            <a:r>
              <a:rPr lang="en-US" kern="0">
                <a:solidFill>
                  <a:schemeClr val="tx2"/>
                </a:solidFill>
                <a:ea typeface="Arial Unicode MS" panose="020B0604020202020204" pitchFamily="34" charset="-128"/>
              </a:rPr>
              <a:t>Name Surname</a:t>
            </a:r>
          </a:p>
          <a:p>
            <a:pPr defTabSz="913943">
              <a:spcAft>
                <a:spcPts val="2400"/>
              </a:spcAft>
              <a:buClr>
                <a:srgbClr val="879BAA">
                  <a:lumMod val="100000"/>
                </a:srgbClr>
              </a:buClr>
              <a:buSzPct val="100000"/>
              <a:defRPr/>
            </a:pPr>
            <a:r>
              <a:rPr lang="en-US" sz="1200" b="1" kern="0">
                <a:solidFill>
                  <a:schemeClr val="accent1"/>
                </a:solidFill>
                <a:ea typeface="Arial Unicode MS" panose="020B0604020202020204" pitchFamily="34" charset="-128"/>
              </a:rPr>
              <a:t>Position lorem ipsum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1AAAA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rPr>
              <a:t>Department</a:t>
            </a:r>
            <a:br>
              <a:rPr kumimoji="0" lang="en-US" sz="1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rPr>
            </a:b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rPr>
              <a:t>Number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1AAAA"/>
              </a:buClr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rPr>
              <a:t>Phone 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rPr>
              <a:t>+49 123 123456-99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1AAAA"/>
              </a:buClr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rPr>
              <a:t>Mobile 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rPr>
              <a:t>+49 123 123456-77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1AAAA"/>
              </a:buClr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rPr>
              <a:t>E-mail 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rPr>
              <a:t>sam.sample@company.com</a:t>
            </a:r>
            <a:endParaRPr kumimoji="0" lang="en-US" sz="1050" b="0" i="0" u="none" strike="noStrike" kern="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6" name="Copy contact 4">
            <a:extLst>
              <a:ext uri="{FF2B5EF4-FFF2-40B4-BE49-F238E27FC236}">
                <a16:creationId xmlns:a16="http://schemas.microsoft.com/office/drawing/2014/main" id="{D258F63B-802E-1466-2987-B64D780A1EFF}"/>
              </a:ext>
            </a:extLst>
          </p:cNvPr>
          <p:cNvSpPr>
            <a:spLocks/>
          </p:cNvSpPr>
          <p:nvPr/>
        </p:nvSpPr>
        <p:spPr bwMode="gray">
          <a:xfrm>
            <a:off x="9231835" y="3734480"/>
            <a:ext cx="2577579" cy="187743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/>
          <a:p>
            <a:pPr defTabSz="913943">
              <a:buClr>
                <a:srgbClr val="879BAA">
                  <a:lumMod val="100000"/>
                </a:srgbClr>
              </a:buClr>
              <a:buSzPct val="100000"/>
              <a:defRPr/>
            </a:pPr>
            <a:r>
              <a:rPr lang="en-US" kern="0">
                <a:solidFill>
                  <a:schemeClr val="tx2"/>
                </a:solidFill>
                <a:ea typeface="Arial Unicode MS" panose="020B0604020202020204" pitchFamily="34" charset="-128"/>
              </a:rPr>
              <a:t>Name Surname</a:t>
            </a:r>
          </a:p>
          <a:p>
            <a:pPr marL="0" marR="0" lvl="0" indent="0" defTabSz="91394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rgbClr val="879BAA">
                  <a:lumMod val="100000"/>
                </a:srgbClr>
              </a:buClr>
              <a:buSzPct val="100000"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Arial Unicode MS" panose="020B0604020202020204" pitchFamily="34" charset="-128"/>
              </a:rPr>
              <a:t>Position lorem ipsum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1AAAA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rPr>
              <a:t>Department</a:t>
            </a:r>
            <a:br>
              <a:rPr kumimoji="0" lang="en-US" sz="1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rPr>
            </a:b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rPr>
              <a:t>Number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1AAAA"/>
              </a:buClr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rPr>
              <a:t>Phone 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rPr>
              <a:t>+49 123 123456-99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1AAAA"/>
              </a:buClr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rPr>
              <a:t>Mobile 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rPr>
              <a:t>+49 123 123456-77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1AAAA"/>
              </a:buClr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rPr>
              <a:t>E-mail 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rPr>
              <a:t>sam.sample@company.com</a:t>
            </a:r>
            <a:endParaRPr kumimoji="0" lang="en-US" sz="1000" b="0" i="0" u="none" strike="noStrike" kern="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7" name="Rectangle 90">
            <a:extLst>
              <a:ext uri="{FF2B5EF4-FFF2-40B4-BE49-F238E27FC236}">
                <a16:creationId xmlns:a16="http://schemas.microsoft.com/office/drawing/2014/main" id="{120FD511-8357-B1AB-7554-60646800F0B8}"/>
              </a:ext>
            </a:extLst>
          </p:cNvPr>
          <p:cNvSpPr>
            <a:spLocks/>
          </p:cNvSpPr>
          <p:nvPr/>
        </p:nvSpPr>
        <p:spPr bwMode="auto">
          <a:xfrm>
            <a:off x="9231834" y="1574481"/>
            <a:ext cx="2577579" cy="180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cap="all" spc="100">
                <a:solidFill>
                  <a:schemeClr val="accent5"/>
                </a:solidFill>
              </a:rPr>
              <a:t>Image</a:t>
            </a:r>
          </a:p>
        </p:txBody>
      </p:sp>
      <p:sp>
        <p:nvSpPr>
          <p:cNvPr id="9" name="Rectangle 90">
            <a:extLst>
              <a:ext uri="{FF2B5EF4-FFF2-40B4-BE49-F238E27FC236}">
                <a16:creationId xmlns:a16="http://schemas.microsoft.com/office/drawing/2014/main" id="{23A78363-DE2F-72C7-F912-22BD3099C2AA}"/>
              </a:ext>
            </a:extLst>
          </p:cNvPr>
          <p:cNvSpPr>
            <a:spLocks/>
          </p:cNvSpPr>
          <p:nvPr/>
        </p:nvSpPr>
        <p:spPr bwMode="auto">
          <a:xfrm>
            <a:off x="6294256" y="1574481"/>
            <a:ext cx="2577579" cy="180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cap="all" spc="100">
                <a:solidFill>
                  <a:schemeClr val="accent5"/>
                </a:solidFill>
              </a:rPr>
              <a:t>Image</a:t>
            </a:r>
          </a:p>
        </p:txBody>
      </p:sp>
      <p:sp>
        <p:nvSpPr>
          <p:cNvPr id="11" name="Rectangle 90">
            <a:extLst>
              <a:ext uri="{FF2B5EF4-FFF2-40B4-BE49-F238E27FC236}">
                <a16:creationId xmlns:a16="http://schemas.microsoft.com/office/drawing/2014/main" id="{94842259-C811-845D-F3CA-17B8403CE7C9}"/>
              </a:ext>
            </a:extLst>
          </p:cNvPr>
          <p:cNvSpPr>
            <a:spLocks/>
          </p:cNvSpPr>
          <p:nvPr/>
        </p:nvSpPr>
        <p:spPr bwMode="auto">
          <a:xfrm>
            <a:off x="3356677" y="1574481"/>
            <a:ext cx="2577579" cy="180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cap="all" spc="100">
                <a:solidFill>
                  <a:schemeClr val="accent5"/>
                </a:solidFill>
              </a:rPr>
              <a:t>Image</a:t>
            </a:r>
          </a:p>
        </p:txBody>
      </p:sp>
      <p:sp>
        <p:nvSpPr>
          <p:cNvPr id="12" name="Rectangle 90">
            <a:extLst>
              <a:ext uri="{FF2B5EF4-FFF2-40B4-BE49-F238E27FC236}">
                <a16:creationId xmlns:a16="http://schemas.microsoft.com/office/drawing/2014/main" id="{7287C762-44E5-5BA6-091F-E5D4080E0E85}"/>
              </a:ext>
            </a:extLst>
          </p:cNvPr>
          <p:cNvSpPr>
            <a:spLocks/>
          </p:cNvSpPr>
          <p:nvPr/>
        </p:nvSpPr>
        <p:spPr bwMode="auto">
          <a:xfrm>
            <a:off x="419099" y="1574481"/>
            <a:ext cx="2577579" cy="180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cap="all" spc="100">
                <a:solidFill>
                  <a:schemeClr val="accent5"/>
                </a:solidFill>
              </a:rPr>
              <a:t>Image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189470FC-C28E-FAC9-A17A-1BA9FBB21307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3326232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member, intro, intros, introduction, introductions</a:t>
            </a:r>
          </a:p>
        </p:txBody>
      </p:sp>
    </p:spTree>
    <p:extLst>
      <p:ext uri="{BB962C8B-B14F-4D97-AF65-F5344CB8AC3E}">
        <p14:creationId xmlns:p14="http://schemas.microsoft.com/office/powerpoint/2010/main" val="34647782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