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6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70.xml" ContentType="application/vnd.openxmlformats-officedocument.presentationml.tags+xml"/>
  <Override PartName="/ppt/notesSlides/notesSlide16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81" r:id="rId17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169.xml" Id="rId172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9.xml.rels>&#65279;<?xml version="1.0" encoding="utf-8"?><Relationships xmlns="http://schemas.openxmlformats.org/package/2006/relationships"><Relationship Type="http://schemas.openxmlformats.org/officeDocument/2006/relationships/slide" Target="/ppt/slides/slide169.xml" Id="rId2" /><Relationship Type="http://schemas.openxmlformats.org/officeDocument/2006/relationships/notesMaster" Target="/ppt/notesMasters/notesMaster1.xml" Id="rId1" /></Relationship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696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70.xml" Id="rId2" /><Relationship Type="http://schemas.openxmlformats.org/officeDocument/2006/relationships/vmlDrawing" Target="/ppt/drawings/vmlDrawing17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73.bin" Id="rId5" /><Relationship Type="http://schemas.openxmlformats.org/officeDocument/2006/relationships/notesSlide" Target="/ppt/notesSlides/notesSlide169.xml" Id="rId4" /></Relationships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4466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Team slide with four members and social media profiles I</a:t>
            </a:r>
          </a:p>
        </p:txBody>
      </p:sp>
      <p:grpSp>
        <p:nvGrpSpPr>
          <p:cNvPr id="2" name="Gruppieren 34">
            <a:extLst>
              <a:ext uri="{FF2B5EF4-FFF2-40B4-BE49-F238E27FC236}">
                <a16:creationId xmlns:a16="http://schemas.microsoft.com/office/drawing/2014/main" id="{F07C9D39-55B8-EFCF-52E1-EB3801EFC4AF}"/>
              </a:ext>
            </a:extLst>
          </p:cNvPr>
          <p:cNvGrpSpPr>
            <a:grpSpLocks/>
          </p:cNvGrpSpPr>
          <p:nvPr/>
        </p:nvGrpSpPr>
        <p:grpSpPr>
          <a:xfrm>
            <a:off x="419099" y="1562523"/>
            <a:ext cx="5027702" cy="2160000"/>
            <a:chOff x="419099" y="1419648"/>
            <a:chExt cx="5027702" cy="2160000"/>
          </a:xfrm>
        </p:grpSpPr>
        <p:sp>
          <p:nvSpPr>
            <p:cNvPr id="3" name="Copy contact 1">
              <a:extLst>
                <a:ext uri="{FF2B5EF4-FFF2-40B4-BE49-F238E27FC236}">
                  <a16:creationId xmlns:a16="http://schemas.microsoft.com/office/drawing/2014/main" id="{41A7C76F-86D5-85BA-0163-1EB99F183EEC}"/>
                </a:ext>
              </a:extLst>
            </p:cNvPr>
            <p:cNvSpPr>
              <a:spLocks/>
            </p:cNvSpPr>
            <p:nvPr/>
          </p:nvSpPr>
          <p:spPr bwMode="gray">
            <a:xfrm>
              <a:off x="2869221" y="1419648"/>
              <a:ext cx="2577579" cy="49244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2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4" name="Rectangle 90">
              <a:extLst>
                <a:ext uri="{FF2B5EF4-FFF2-40B4-BE49-F238E27FC236}">
                  <a16:creationId xmlns:a16="http://schemas.microsoft.com/office/drawing/2014/main" id="{EDA337D5-1EA3-BCB1-2FCC-446D8B320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99" y="1419648"/>
              <a:ext cx="2160000" cy="2160000"/>
            </a:xfrm>
            <a:prstGeom prst="teardrop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accent5"/>
                  </a:solidFill>
                </a:rPr>
                <a:t>Image</a:t>
              </a:r>
            </a:p>
          </p:txBody>
        </p:sp>
        <p:sp>
          <p:nvSpPr>
            <p:cNvPr id="6" name="Grafik 5">
              <a:extLst>
                <a:ext uri="{FF2B5EF4-FFF2-40B4-BE49-F238E27FC236}">
                  <a16:creationId xmlns:a16="http://schemas.microsoft.com/office/drawing/2014/main" id="{F671EC04-4538-E32C-1D58-25B4BD6F80AA}"/>
                </a:ext>
              </a:extLst>
            </p:cNvPr>
            <p:cNvSpPr>
              <a:spLocks/>
            </p:cNvSpPr>
            <p:nvPr/>
          </p:nvSpPr>
          <p:spPr>
            <a:xfrm>
              <a:off x="2869221" y="2571248"/>
              <a:ext cx="216805" cy="216805"/>
            </a:xfrm>
            <a:custGeom>
              <a:avLst/>
              <a:gdLst>
                <a:gd name="connsiteX0" fmla="*/ 3962400 w 4267200"/>
                <a:gd name="connsiteY0" fmla="*/ 0 h 4267200"/>
                <a:gd name="connsiteX1" fmla="*/ 303848 w 4267200"/>
                <a:gd name="connsiteY1" fmla="*/ 0 h 4267200"/>
                <a:gd name="connsiteX2" fmla="*/ 0 w 4267200"/>
                <a:gd name="connsiteY2" fmla="*/ 307658 h 4267200"/>
                <a:gd name="connsiteX3" fmla="*/ 0 w 4267200"/>
                <a:gd name="connsiteY3" fmla="*/ 3959543 h 4267200"/>
                <a:gd name="connsiteX4" fmla="*/ 303848 w 4267200"/>
                <a:gd name="connsiteY4" fmla="*/ 4267200 h 4267200"/>
                <a:gd name="connsiteX5" fmla="*/ 3962400 w 4267200"/>
                <a:gd name="connsiteY5" fmla="*/ 4267200 h 4267200"/>
                <a:gd name="connsiteX6" fmla="*/ 4267200 w 4267200"/>
                <a:gd name="connsiteY6" fmla="*/ 3959543 h 4267200"/>
                <a:gd name="connsiteX7" fmla="*/ 4267200 w 4267200"/>
                <a:gd name="connsiteY7" fmla="*/ 307658 h 4267200"/>
                <a:gd name="connsiteX8" fmla="*/ 3962400 w 4267200"/>
                <a:gd name="connsiteY8" fmla="*/ 0 h 4267200"/>
                <a:gd name="connsiteX9" fmla="*/ 1289685 w 4267200"/>
                <a:gd name="connsiteY9" fmla="*/ 3657600 h 4267200"/>
                <a:gd name="connsiteX10" fmla="*/ 657225 w 4267200"/>
                <a:gd name="connsiteY10" fmla="*/ 3657600 h 4267200"/>
                <a:gd name="connsiteX11" fmla="*/ 657225 w 4267200"/>
                <a:gd name="connsiteY11" fmla="*/ 1621155 h 4267200"/>
                <a:gd name="connsiteX12" fmla="*/ 1290638 w 4267200"/>
                <a:gd name="connsiteY12" fmla="*/ 1621155 h 4267200"/>
                <a:gd name="connsiteX13" fmla="*/ 1290638 w 4267200"/>
                <a:gd name="connsiteY13" fmla="*/ 3657600 h 4267200"/>
                <a:gd name="connsiteX14" fmla="*/ 973455 w 4267200"/>
                <a:gd name="connsiteY14" fmla="*/ 1343025 h 4267200"/>
                <a:gd name="connsiteX15" fmla="*/ 606743 w 4267200"/>
                <a:gd name="connsiteY15" fmla="*/ 976313 h 4267200"/>
                <a:gd name="connsiteX16" fmla="*/ 973455 w 4267200"/>
                <a:gd name="connsiteY16" fmla="*/ 609600 h 4267200"/>
                <a:gd name="connsiteX17" fmla="*/ 1340168 w 4267200"/>
                <a:gd name="connsiteY17" fmla="*/ 976313 h 4267200"/>
                <a:gd name="connsiteX18" fmla="*/ 973455 w 4267200"/>
                <a:gd name="connsiteY18" fmla="*/ 1343025 h 4267200"/>
                <a:gd name="connsiteX19" fmla="*/ 3660458 w 4267200"/>
                <a:gd name="connsiteY19" fmla="*/ 3657600 h 4267200"/>
                <a:gd name="connsiteX20" fmla="*/ 3027998 w 4267200"/>
                <a:gd name="connsiteY20" fmla="*/ 3657600 h 4267200"/>
                <a:gd name="connsiteX21" fmla="*/ 3027998 w 4267200"/>
                <a:gd name="connsiteY21" fmla="*/ 2667000 h 4267200"/>
                <a:gd name="connsiteX22" fmla="*/ 2699385 w 4267200"/>
                <a:gd name="connsiteY22" fmla="*/ 2126933 h 4267200"/>
                <a:gd name="connsiteX23" fmla="*/ 2319338 w 4267200"/>
                <a:gd name="connsiteY23" fmla="*/ 2649855 h 4267200"/>
                <a:gd name="connsiteX24" fmla="*/ 2319338 w 4267200"/>
                <a:gd name="connsiteY24" fmla="*/ 3657600 h 4267200"/>
                <a:gd name="connsiteX25" fmla="*/ 1686878 w 4267200"/>
                <a:gd name="connsiteY25" fmla="*/ 3657600 h 4267200"/>
                <a:gd name="connsiteX26" fmla="*/ 1686878 w 4267200"/>
                <a:gd name="connsiteY26" fmla="*/ 1621155 h 4267200"/>
                <a:gd name="connsiteX27" fmla="*/ 2293620 w 4267200"/>
                <a:gd name="connsiteY27" fmla="*/ 1621155 h 4267200"/>
                <a:gd name="connsiteX28" fmla="*/ 2293620 w 4267200"/>
                <a:gd name="connsiteY28" fmla="*/ 1899285 h 4267200"/>
                <a:gd name="connsiteX29" fmla="*/ 2302193 w 4267200"/>
                <a:gd name="connsiteY29" fmla="*/ 1899285 h 4267200"/>
                <a:gd name="connsiteX30" fmla="*/ 2901315 w 4267200"/>
                <a:gd name="connsiteY30" fmla="*/ 1570673 h 4267200"/>
                <a:gd name="connsiteX31" fmla="*/ 3660458 w 4267200"/>
                <a:gd name="connsiteY31" fmla="*/ 2541270 h 4267200"/>
                <a:gd name="connsiteX32" fmla="*/ 3660458 w 4267200"/>
                <a:gd name="connsiteY32" fmla="*/ 36576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67200" h="4267200">
                  <a:moveTo>
                    <a:pt x="3962400" y="0"/>
                  </a:moveTo>
                  <a:lnTo>
                    <a:pt x="303848" y="0"/>
                  </a:lnTo>
                  <a:cubicBezTo>
                    <a:pt x="136208" y="0"/>
                    <a:pt x="0" y="138113"/>
                    <a:pt x="0" y="307658"/>
                  </a:cubicBezTo>
                  <a:lnTo>
                    <a:pt x="0" y="3959543"/>
                  </a:lnTo>
                  <a:cubicBezTo>
                    <a:pt x="0" y="4129088"/>
                    <a:pt x="136208" y="4267200"/>
                    <a:pt x="303848" y="4267200"/>
                  </a:cubicBezTo>
                  <a:lnTo>
                    <a:pt x="3962400" y="4267200"/>
                  </a:lnTo>
                  <a:cubicBezTo>
                    <a:pt x="4130040" y="4267200"/>
                    <a:pt x="4267200" y="4129088"/>
                    <a:pt x="4267200" y="3959543"/>
                  </a:cubicBezTo>
                  <a:lnTo>
                    <a:pt x="4267200" y="307658"/>
                  </a:lnTo>
                  <a:cubicBezTo>
                    <a:pt x="4267200" y="138113"/>
                    <a:pt x="4130040" y="0"/>
                    <a:pt x="3962400" y="0"/>
                  </a:cubicBezTo>
                  <a:close/>
                  <a:moveTo>
                    <a:pt x="1289685" y="3657600"/>
                  </a:moveTo>
                  <a:lnTo>
                    <a:pt x="657225" y="3657600"/>
                  </a:lnTo>
                  <a:lnTo>
                    <a:pt x="657225" y="1621155"/>
                  </a:lnTo>
                  <a:lnTo>
                    <a:pt x="1290638" y="1621155"/>
                  </a:lnTo>
                  <a:lnTo>
                    <a:pt x="1290638" y="3657600"/>
                  </a:lnTo>
                  <a:close/>
                  <a:moveTo>
                    <a:pt x="973455" y="1343025"/>
                  </a:moveTo>
                  <a:cubicBezTo>
                    <a:pt x="770573" y="1343025"/>
                    <a:pt x="606743" y="1178243"/>
                    <a:pt x="606743" y="976313"/>
                  </a:cubicBezTo>
                  <a:cubicBezTo>
                    <a:pt x="606743" y="774383"/>
                    <a:pt x="770573" y="609600"/>
                    <a:pt x="973455" y="609600"/>
                  </a:cubicBezTo>
                  <a:cubicBezTo>
                    <a:pt x="1175385" y="609600"/>
                    <a:pt x="1340168" y="774383"/>
                    <a:pt x="1340168" y="976313"/>
                  </a:cubicBezTo>
                  <a:cubicBezTo>
                    <a:pt x="1340168" y="1179195"/>
                    <a:pt x="1176338" y="1343025"/>
                    <a:pt x="973455" y="1343025"/>
                  </a:cubicBezTo>
                  <a:close/>
                  <a:moveTo>
                    <a:pt x="3660458" y="3657600"/>
                  </a:moveTo>
                  <a:lnTo>
                    <a:pt x="3027998" y="3657600"/>
                  </a:lnTo>
                  <a:lnTo>
                    <a:pt x="3027998" y="2667000"/>
                  </a:lnTo>
                  <a:cubicBezTo>
                    <a:pt x="3027998" y="2430780"/>
                    <a:pt x="3023235" y="2126933"/>
                    <a:pt x="2699385" y="2126933"/>
                  </a:cubicBezTo>
                  <a:cubicBezTo>
                    <a:pt x="2369820" y="2126933"/>
                    <a:pt x="2319338" y="2384108"/>
                    <a:pt x="2319338" y="2649855"/>
                  </a:cubicBezTo>
                  <a:lnTo>
                    <a:pt x="2319338" y="3657600"/>
                  </a:lnTo>
                  <a:lnTo>
                    <a:pt x="1686878" y="3657600"/>
                  </a:lnTo>
                  <a:lnTo>
                    <a:pt x="1686878" y="1621155"/>
                  </a:lnTo>
                  <a:lnTo>
                    <a:pt x="2293620" y="1621155"/>
                  </a:lnTo>
                  <a:lnTo>
                    <a:pt x="2293620" y="1899285"/>
                  </a:lnTo>
                  <a:lnTo>
                    <a:pt x="2302193" y="1899285"/>
                  </a:lnTo>
                  <a:cubicBezTo>
                    <a:pt x="2386965" y="1739265"/>
                    <a:pt x="2593658" y="1570673"/>
                    <a:pt x="2901315" y="1570673"/>
                  </a:cubicBezTo>
                  <a:cubicBezTo>
                    <a:pt x="3541395" y="1570673"/>
                    <a:pt x="3660458" y="1992630"/>
                    <a:pt x="3660458" y="2541270"/>
                  </a:cubicBezTo>
                  <a:lnTo>
                    <a:pt x="3660458" y="36576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fik 18">
              <a:extLst>
                <a:ext uri="{FF2B5EF4-FFF2-40B4-BE49-F238E27FC236}">
                  <a16:creationId xmlns:a16="http://schemas.microsoft.com/office/drawing/2014/main" id="{6152B711-E8C9-9404-A3B5-E54A505E8FC1}"/>
                </a:ext>
              </a:extLst>
            </p:cNvPr>
            <p:cNvSpPr>
              <a:spLocks/>
            </p:cNvSpPr>
            <p:nvPr/>
          </p:nvSpPr>
          <p:spPr>
            <a:xfrm>
              <a:off x="2869221" y="311567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1764506 w 4267200"/>
                <a:gd name="connsiteY5" fmla="*/ 4267200 h 4267200"/>
                <a:gd name="connsiteX6" fmla="*/ 1764506 w 4267200"/>
                <a:gd name="connsiteY6" fmla="*/ 2816447 h 4267200"/>
                <a:gd name="connsiteX7" fmla="*/ 1164431 w 4267200"/>
                <a:gd name="connsiteY7" fmla="*/ 2816447 h 4267200"/>
                <a:gd name="connsiteX8" fmla="*/ 1164431 w 4267200"/>
                <a:gd name="connsiteY8" fmla="*/ 2133600 h 4267200"/>
                <a:gd name="connsiteX9" fmla="*/ 1764506 w 4267200"/>
                <a:gd name="connsiteY9" fmla="*/ 2133600 h 4267200"/>
                <a:gd name="connsiteX10" fmla="*/ 1764506 w 4267200"/>
                <a:gd name="connsiteY10" fmla="*/ 1613154 h 4267200"/>
                <a:gd name="connsiteX11" fmla="*/ 2656713 w 4267200"/>
                <a:gd name="connsiteY11" fmla="*/ 694182 h 4267200"/>
                <a:gd name="connsiteX12" fmla="*/ 3185541 w 4267200"/>
                <a:gd name="connsiteY12" fmla="*/ 740283 h 4267200"/>
                <a:gd name="connsiteX13" fmla="*/ 3185541 w 4267200"/>
                <a:gd name="connsiteY13" fmla="*/ 1321308 h 4267200"/>
                <a:gd name="connsiteX14" fmla="*/ 2887695 w 4267200"/>
                <a:gd name="connsiteY14" fmla="*/ 1321308 h 4267200"/>
                <a:gd name="connsiteX15" fmla="*/ 2502694 w 4267200"/>
                <a:gd name="connsiteY15" fmla="*/ 1690211 h 4267200"/>
                <a:gd name="connsiteX16" fmla="*/ 2502694 w 4267200"/>
                <a:gd name="connsiteY16" fmla="*/ 2133600 h 4267200"/>
                <a:gd name="connsiteX17" fmla="*/ 3157823 w 4267200"/>
                <a:gd name="connsiteY17" fmla="*/ 2133600 h 4267200"/>
                <a:gd name="connsiteX18" fmla="*/ 3053048 w 4267200"/>
                <a:gd name="connsiteY18" fmla="*/ 2816447 h 4267200"/>
                <a:gd name="connsiteX19" fmla="*/ 2502694 w 4267200"/>
                <a:gd name="connsiteY19" fmla="*/ 2816447 h 4267200"/>
                <a:gd name="connsiteX20" fmla="*/ 2502694 w 4267200"/>
                <a:gd name="connsiteY20" fmla="*/ 4267200 h 4267200"/>
                <a:gd name="connsiteX21" fmla="*/ 3810000 w 4267200"/>
                <a:gd name="connsiteY21" fmla="*/ 4267200 h 4267200"/>
                <a:gd name="connsiteX22" fmla="*/ 4267200 w 4267200"/>
                <a:gd name="connsiteY22" fmla="*/ 3810000 h 4267200"/>
                <a:gd name="connsiteX23" fmla="*/ 4267200 w 4267200"/>
                <a:gd name="connsiteY23" fmla="*/ 457200 h 4267200"/>
                <a:gd name="connsiteX24" fmla="*/ 3810000 w 4267200"/>
                <a:gd name="connsiteY24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1764506" y="4267200"/>
                  </a:lnTo>
                  <a:lnTo>
                    <a:pt x="1764506" y="2816447"/>
                  </a:lnTo>
                  <a:lnTo>
                    <a:pt x="1164431" y="2816447"/>
                  </a:lnTo>
                  <a:lnTo>
                    <a:pt x="1164431" y="2133600"/>
                  </a:lnTo>
                  <a:lnTo>
                    <a:pt x="1764506" y="2133600"/>
                  </a:lnTo>
                  <a:lnTo>
                    <a:pt x="1764506" y="1613154"/>
                  </a:lnTo>
                  <a:cubicBezTo>
                    <a:pt x="1764506" y="1021175"/>
                    <a:pt x="2116931" y="694182"/>
                    <a:pt x="2656713" y="694182"/>
                  </a:cubicBezTo>
                  <a:cubicBezTo>
                    <a:pt x="2915222" y="694182"/>
                    <a:pt x="3185541" y="740283"/>
                    <a:pt x="3185541" y="740283"/>
                  </a:cubicBezTo>
                  <a:lnTo>
                    <a:pt x="3185541" y="1321308"/>
                  </a:lnTo>
                  <a:lnTo>
                    <a:pt x="2887695" y="1321308"/>
                  </a:lnTo>
                  <a:cubicBezTo>
                    <a:pt x="2594229" y="1321308"/>
                    <a:pt x="2502694" y="1503426"/>
                    <a:pt x="2502694" y="1690211"/>
                  </a:cubicBezTo>
                  <a:lnTo>
                    <a:pt x="2502694" y="2133600"/>
                  </a:lnTo>
                  <a:lnTo>
                    <a:pt x="3157823" y="2133600"/>
                  </a:lnTo>
                  <a:lnTo>
                    <a:pt x="3053048" y="2816447"/>
                  </a:lnTo>
                  <a:lnTo>
                    <a:pt x="2502694" y="2816447"/>
                  </a:lnTo>
                  <a:lnTo>
                    <a:pt x="2502694" y="4267200"/>
                  </a:ln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fik 21">
              <a:extLst>
                <a:ext uri="{FF2B5EF4-FFF2-40B4-BE49-F238E27FC236}">
                  <a16:creationId xmlns:a16="http://schemas.microsoft.com/office/drawing/2014/main" id="{A16E221F-D827-687F-1AFC-BF17D3C424B9}"/>
                </a:ext>
              </a:extLst>
            </p:cNvPr>
            <p:cNvSpPr>
              <a:spLocks/>
            </p:cNvSpPr>
            <p:nvPr/>
          </p:nvSpPr>
          <p:spPr>
            <a:xfrm>
              <a:off x="2869221" y="229903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3810000 w 4267200"/>
                <a:gd name="connsiteY5" fmla="*/ 4267200 h 4267200"/>
                <a:gd name="connsiteX6" fmla="*/ 4267200 w 4267200"/>
                <a:gd name="connsiteY6" fmla="*/ 3810000 h 4267200"/>
                <a:gd name="connsiteX7" fmla="*/ 4267200 w 4267200"/>
                <a:gd name="connsiteY7" fmla="*/ 457200 h 4267200"/>
                <a:gd name="connsiteX8" fmla="*/ 3810000 w 4267200"/>
                <a:gd name="connsiteY8" fmla="*/ 0 h 4267200"/>
                <a:gd name="connsiteX9" fmla="*/ 3344228 w 4267200"/>
                <a:gd name="connsiteY9" fmla="*/ 1512570 h 4267200"/>
                <a:gd name="connsiteX10" fmla="*/ 3346133 w 4267200"/>
                <a:gd name="connsiteY10" fmla="*/ 1593533 h 4267200"/>
                <a:gd name="connsiteX11" fmla="*/ 1568768 w 4267200"/>
                <a:gd name="connsiteY11" fmla="*/ 3370898 h 4267200"/>
                <a:gd name="connsiteX12" fmla="*/ 609600 w 4267200"/>
                <a:gd name="connsiteY12" fmla="*/ 3090863 h 4267200"/>
                <a:gd name="connsiteX13" fmla="*/ 760095 w 4267200"/>
                <a:gd name="connsiteY13" fmla="*/ 3098483 h 4267200"/>
                <a:gd name="connsiteX14" fmla="*/ 1535430 w 4267200"/>
                <a:gd name="connsiteY14" fmla="*/ 2831783 h 4267200"/>
                <a:gd name="connsiteX15" fmla="*/ 951548 w 4267200"/>
                <a:gd name="connsiteY15" fmla="*/ 2398395 h 4267200"/>
                <a:gd name="connsiteX16" fmla="*/ 1233488 w 4267200"/>
                <a:gd name="connsiteY16" fmla="*/ 2386965 h 4267200"/>
                <a:gd name="connsiteX17" fmla="*/ 733425 w 4267200"/>
                <a:gd name="connsiteY17" fmla="*/ 1773555 h 4267200"/>
                <a:gd name="connsiteX18" fmla="*/ 733425 w 4267200"/>
                <a:gd name="connsiteY18" fmla="*/ 1765935 h 4267200"/>
                <a:gd name="connsiteX19" fmla="*/ 1015365 w 4267200"/>
                <a:gd name="connsiteY19" fmla="*/ 1844993 h 4267200"/>
                <a:gd name="connsiteX20" fmla="*/ 737235 w 4267200"/>
                <a:gd name="connsiteY20" fmla="*/ 1324927 h 4267200"/>
                <a:gd name="connsiteX21" fmla="*/ 822008 w 4267200"/>
                <a:gd name="connsiteY21" fmla="*/ 1009650 h 4267200"/>
                <a:gd name="connsiteX22" fmla="*/ 2109788 w 4267200"/>
                <a:gd name="connsiteY22" fmla="*/ 1663065 h 4267200"/>
                <a:gd name="connsiteX23" fmla="*/ 2719388 w 4267200"/>
                <a:gd name="connsiteY23" fmla="*/ 895350 h 4267200"/>
                <a:gd name="connsiteX24" fmla="*/ 3175635 w 4267200"/>
                <a:gd name="connsiteY24" fmla="*/ 1092518 h 4267200"/>
                <a:gd name="connsiteX25" fmla="*/ 3571875 w 4267200"/>
                <a:gd name="connsiteY25" fmla="*/ 942022 h 4267200"/>
                <a:gd name="connsiteX26" fmla="*/ 3297555 w 4267200"/>
                <a:gd name="connsiteY26" fmla="*/ 1285875 h 4267200"/>
                <a:gd name="connsiteX27" fmla="*/ 3657600 w 4267200"/>
                <a:gd name="connsiteY27" fmla="*/ 1188720 h 4267200"/>
                <a:gd name="connsiteX28" fmla="*/ 3344228 w 4267200"/>
                <a:gd name="connsiteY28" fmla="*/ 151257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788" y="0"/>
                    <a:pt x="0" y="204788"/>
                    <a:pt x="0" y="457200"/>
                  </a:cubicBezTo>
                  <a:lnTo>
                    <a:pt x="0" y="3810000"/>
                  </a:lnTo>
                  <a:cubicBezTo>
                    <a:pt x="0" y="4062413"/>
                    <a:pt x="204788" y="4267200"/>
                    <a:pt x="457200" y="4267200"/>
                  </a:cubicBezTo>
                  <a:lnTo>
                    <a:pt x="3810000" y="4267200"/>
                  </a:lnTo>
                  <a:cubicBezTo>
                    <a:pt x="4062413" y="4267200"/>
                    <a:pt x="4267200" y="4062413"/>
                    <a:pt x="4267200" y="3810000"/>
                  </a:cubicBezTo>
                  <a:lnTo>
                    <a:pt x="4267200" y="457200"/>
                  </a:lnTo>
                  <a:cubicBezTo>
                    <a:pt x="4267200" y="204788"/>
                    <a:pt x="4062413" y="0"/>
                    <a:pt x="3810000" y="0"/>
                  </a:cubicBezTo>
                  <a:close/>
                  <a:moveTo>
                    <a:pt x="3344228" y="1512570"/>
                  </a:moveTo>
                  <a:cubicBezTo>
                    <a:pt x="3346133" y="1539240"/>
                    <a:pt x="3346133" y="1566863"/>
                    <a:pt x="3346133" y="1593533"/>
                  </a:cubicBezTo>
                  <a:cubicBezTo>
                    <a:pt x="3346133" y="2419350"/>
                    <a:pt x="2717483" y="3370898"/>
                    <a:pt x="1568768" y="3370898"/>
                  </a:cubicBezTo>
                  <a:cubicBezTo>
                    <a:pt x="1214438" y="3370898"/>
                    <a:pt x="885825" y="3268028"/>
                    <a:pt x="609600" y="3090863"/>
                  </a:cubicBezTo>
                  <a:cubicBezTo>
                    <a:pt x="660083" y="3096578"/>
                    <a:pt x="708660" y="3098483"/>
                    <a:pt x="760095" y="3098483"/>
                  </a:cubicBezTo>
                  <a:cubicBezTo>
                    <a:pt x="1052513" y="3098483"/>
                    <a:pt x="1321118" y="2999423"/>
                    <a:pt x="1535430" y="2831783"/>
                  </a:cubicBezTo>
                  <a:cubicBezTo>
                    <a:pt x="1261110" y="2826068"/>
                    <a:pt x="1030605" y="2646045"/>
                    <a:pt x="951548" y="2398395"/>
                  </a:cubicBezTo>
                  <a:cubicBezTo>
                    <a:pt x="1047750" y="2412683"/>
                    <a:pt x="1134428" y="2412683"/>
                    <a:pt x="1233488" y="2386965"/>
                  </a:cubicBezTo>
                  <a:cubicBezTo>
                    <a:pt x="947738" y="2328863"/>
                    <a:pt x="733425" y="2077403"/>
                    <a:pt x="733425" y="1773555"/>
                  </a:cubicBezTo>
                  <a:lnTo>
                    <a:pt x="733425" y="1765935"/>
                  </a:lnTo>
                  <a:cubicBezTo>
                    <a:pt x="816293" y="1812608"/>
                    <a:pt x="913448" y="1841183"/>
                    <a:pt x="1015365" y="1844993"/>
                  </a:cubicBezTo>
                  <a:cubicBezTo>
                    <a:pt x="841329" y="1729229"/>
                    <a:pt x="736893" y="1533948"/>
                    <a:pt x="737235" y="1324927"/>
                  </a:cubicBezTo>
                  <a:cubicBezTo>
                    <a:pt x="737235" y="1208723"/>
                    <a:pt x="767715" y="1102043"/>
                    <a:pt x="822008" y="1009650"/>
                  </a:cubicBezTo>
                  <a:cubicBezTo>
                    <a:pt x="1129665" y="1388745"/>
                    <a:pt x="1591628" y="1636395"/>
                    <a:pt x="2109788" y="1663065"/>
                  </a:cubicBezTo>
                  <a:cubicBezTo>
                    <a:pt x="2021205" y="1239203"/>
                    <a:pt x="2338388" y="895350"/>
                    <a:pt x="2719388" y="895350"/>
                  </a:cubicBezTo>
                  <a:cubicBezTo>
                    <a:pt x="2899410" y="895350"/>
                    <a:pt x="3061335" y="970597"/>
                    <a:pt x="3175635" y="1092518"/>
                  </a:cubicBezTo>
                  <a:cubicBezTo>
                    <a:pt x="3316605" y="1065848"/>
                    <a:pt x="3451860" y="1013460"/>
                    <a:pt x="3571875" y="942022"/>
                  </a:cubicBezTo>
                  <a:cubicBezTo>
                    <a:pt x="3525203" y="1086803"/>
                    <a:pt x="3427095" y="1208723"/>
                    <a:pt x="3297555" y="1285875"/>
                  </a:cubicBezTo>
                  <a:cubicBezTo>
                    <a:pt x="3423285" y="1272540"/>
                    <a:pt x="3545205" y="1237298"/>
                    <a:pt x="3657600" y="1188720"/>
                  </a:cubicBezTo>
                  <a:cubicBezTo>
                    <a:pt x="3572828" y="1313498"/>
                    <a:pt x="3466148" y="1423988"/>
                    <a:pt x="3344228" y="15125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fik 27">
              <a:extLst>
                <a:ext uri="{FF2B5EF4-FFF2-40B4-BE49-F238E27FC236}">
                  <a16:creationId xmlns:a16="http://schemas.microsoft.com/office/drawing/2014/main" id="{6ABC21AD-5C39-B507-C372-A09A67FD884D}"/>
                </a:ext>
              </a:extLst>
            </p:cNvPr>
            <p:cNvSpPr>
              <a:spLocks/>
            </p:cNvSpPr>
            <p:nvPr/>
          </p:nvSpPr>
          <p:spPr>
            <a:xfrm>
              <a:off x="2869221" y="2843461"/>
              <a:ext cx="216805" cy="216805"/>
            </a:xfrm>
            <a:custGeom>
              <a:avLst/>
              <a:gdLst>
                <a:gd name="connsiteX0" fmla="*/ 2133600 w 4267200"/>
                <a:gd name="connsiteY0" fmla="*/ 1625537 h 4267200"/>
                <a:gd name="connsiteX1" fmla="*/ 1625727 w 4267200"/>
                <a:gd name="connsiteY1" fmla="*/ 2133791 h 4267200"/>
                <a:gd name="connsiteX2" fmla="*/ 2133981 w 4267200"/>
                <a:gd name="connsiteY2" fmla="*/ 2641664 h 4267200"/>
                <a:gd name="connsiteX3" fmla="*/ 2641854 w 4267200"/>
                <a:gd name="connsiteY3" fmla="*/ 2133600 h 4267200"/>
                <a:gd name="connsiteX4" fmla="*/ 2133600 w 4267200"/>
                <a:gd name="connsiteY4" fmla="*/ 1625537 h 4267200"/>
                <a:gd name="connsiteX5" fmla="*/ 3321463 w 4267200"/>
                <a:gd name="connsiteY5" fmla="*/ 1235012 h 4267200"/>
                <a:gd name="connsiteX6" fmla="*/ 3031808 w 4267200"/>
                <a:gd name="connsiteY6" fmla="*/ 945356 h 4267200"/>
                <a:gd name="connsiteX7" fmla="*/ 2133600 w 4267200"/>
                <a:gd name="connsiteY7" fmla="*/ 884111 h 4267200"/>
                <a:gd name="connsiteX8" fmla="*/ 1235297 w 4267200"/>
                <a:gd name="connsiteY8" fmla="*/ 945356 h 4267200"/>
                <a:gd name="connsiteX9" fmla="*/ 945642 w 4267200"/>
                <a:gd name="connsiteY9" fmla="*/ 1235012 h 4267200"/>
                <a:gd name="connsiteX10" fmla="*/ 884396 w 4267200"/>
                <a:gd name="connsiteY10" fmla="*/ 2133505 h 4267200"/>
                <a:gd name="connsiteX11" fmla="*/ 946023 w 4267200"/>
                <a:gd name="connsiteY11" fmla="*/ 3032093 h 4267200"/>
                <a:gd name="connsiteX12" fmla="*/ 1235678 w 4267200"/>
                <a:gd name="connsiteY12" fmla="*/ 3321749 h 4267200"/>
                <a:gd name="connsiteX13" fmla="*/ 2133981 w 4267200"/>
                <a:gd name="connsiteY13" fmla="*/ 3382995 h 4267200"/>
                <a:gd name="connsiteX14" fmla="*/ 3032189 w 4267200"/>
                <a:gd name="connsiteY14" fmla="*/ 3321749 h 4267200"/>
                <a:gd name="connsiteX15" fmla="*/ 3321844 w 4267200"/>
                <a:gd name="connsiteY15" fmla="*/ 3032093 h 4267200"/>
                <a:gd name="connsiteX16" fmla="*/ 3383090 w 4267200"/>
                <a:gd name="connsiteY16" fmla="*/ 2133600 h 4267200"/>
                <a:gd name="connsiteX17" fmla="*/ 3321844 w 4267200"/>
                <a:gd name="connsiteY17" fmla="*/ 1235107 h 4267200"/>
                <a:gd name="connsiteX18" fmla="*/ 2133600 w 4267200"/>
                <a:gd name="connsiteY18" fmla="*/ 2914650 h 4267200"/>
                <a:gd name="connsiteX19" fmla="*/ 1352550 w 4267200"/>
                <a:gd name="connsiteY19" fmla="*/ 2133600 h 4267200"/>
                <a:gd name="connsiteX20" fmla="*/ 2133600 w 4267200"/>
                <a:gd name="connsiteY20" fmla="*/ 1352550 h 4267200"/>
                <a:gd name="connsiteX21" fmla="*/ 2914650 w 4267200"/>
                <a:gd name="connsiteY21" fmla="*/ 2133600 h 4267200"/>
                <a:gd name="connsiteX22" fmla="*/ 2135506 w 4267200"/>
                <a:gd name="connsiteY22" fmla="*/ 2914650 h 4267200"/>
                <a:gd name="connsiteX23" fmla="*/ 2133600 w 4267200"/>
                <a:gd name="connsiteY23" fmla="*/ 2914650 h 4267200"/>
                <a:gd name="connsiteX24" fmla="*/ 2946845 w 4267200"/>
                <a:gd name="connsiteY24" fmla="*/ 1502093 h 4267200"/>
                <a:gd name="connsiteX25" fmla="*/ 2764441 w 4267200"/>
                <a:gd name="connsiteY25" fmla="*/ 1319879 h 4267200"/>
                <a:gd name="connsiteX26" fmla="*/ 2946654 w 4267200"/>
                <a:gd name="connsiteY26" fmla="*/ 1137476 h 4267200"/>
                <a:gd name="connsiteX27" fmla="*/ 3129058 w 4267200"/>
                <a:gd name="connsiteY27" fmla="*/ 1319689 h 4267200"/>
                <a:gd name="connsiteX28" fmla="*/ 3129058 w 4267200"/>
                <a:gd name="connsiteY28" fmla="*/ 1319784 h 4267200"/>
                <a:gd name="connsiteX29" fmla="*/ 2947894 w 4267200"/>
                <a:gd name="connsiteY29" fmla="*/ 1502472 h 4267200"/>
                <a:gd name="connsiteX30" fmla="*/ 2947226 w 4267200"/>
                <a:gd name="connsiteY30" fmla="*/ 1502474 h 4267200"/>
                <a:gd name="connsiteX31" fmla="*/ 3810000 w 4267200"/>
                <a:gd name="connsiteY31" fmla="*/ 0 h 4267200"/>
                <a:gd name="connsiteX32" fmla="*/ 457200 w 4267200"/>
                <a:gd name="connsiteY32" fmla="*/ 0 h 4267200"/>
                <a:gd name="connsiteX33" fmla="*/ 0 w 4267200"/>
                <a:gd name="connsiteY33" fmla="*/ 457200 h 4267200"/>
                <a:gd name="connsiteX34" fmla="*/ 0 w 4267200"/>
                <a:gd name="connsiteY34" fmla="*/ 3810000 h 4267200"/>
                <a:gd name="connsiteX35" fmla="*/ 457200 w 4267200"/>
                <a:gd name="connsiteY35" fmla="*/ 4267200 h 4267200"/>
                <a:gd name="connsiteX36" fmla="*/ 3810000 w 4267200"/>
                <a:gd name="connsiteY36" fmla="*/ 4267200 h 4267200"/>
                <a:gd name="connsiteX37" fmla="*/ 4267200 w 4267200"/>
                <a:gd name="connsiteY37" fmla="*/ 3810000 h 4267200"/>
                <a:gd name="connsiteX38" fmla="*/ 4267200 w 4267200"/>
                <a:gd name="connsiteY38" fmla="*/ 457200 h 4267200"/>
                <a:gd name="connsiteX39" fmla="*/ 3810000 w 4267200"/>
                <a:gd name="connsiteY39" fmla="*/ 0 h 4267200"/>
                <a:gd name="connsiteX40" fmla="*/ 3646932 w 4267200"/>
                <a:gd name="connsiteY40" fmla="*/ 2762250 h 4267200"/>
                <a:gd name="connsiteX41" fmla="*/ 3400711 w 4267200"/>
                <a:gd name="connsiteY41" fmla="*/ 3400425 h 4267200"/>
                <a:gd name="connsiteX42" fmla="*/ 2762536 w 4267200"/>
                <a:gd name="connsiteY42" fmla="*/ 3646646 h 4267200"/>
                <a:gd name="connsiteX43" fmla="*/ 1505236 w 4267200"/>
                <a:gd name="connsiteY43" fmla="*/ 3646646 h 4267200"/>
                <a:gd name="connsiteX44" fmla="*/ 867061 w 4267200"/>
                <a:gd name="connsiteY44" fmla="*/ 3400425 h 4267200"/>
                <a:gd name="connsiteX45" fmla="*/ 620840 w 4267200"/>
                <a:gd name="connsiteY45" fmla="*/ 2762250 h 4267200"/>
                <a:gd name="connsiteX46" fmla="*/ 620840 w 4267200"/>
                <a:gd name="connsiteY46" fmla="*/ 1504950 h 4267200"/>
                <a:gd name="connsiteX47" fmla="*/ 867061 w 4267200"/>
                <a:gd name="connsiteY47" fmla="*/ 866775 h 4267200"/>
                <a:gd name="connsiteX48" fmla="*/ 1505236 w 4267200"/>
                <a:gd name="connsiteY48" fmla="*/ 621221 h 4267200"/>
                <a:gd name="connsiteX49" fmla="*/ 2762536 w 4267200"/>
                <a:gd name="connsiteY49" fmla="*/ 621221 h 4267200"/>
                <a:gd name="connsiteX50" fmla="*/ 3400711 w 4267200"/>
                <a:gd name="connsiteY50" fmla="*/ 867442 h 4267200"/>
                <a:gd name="connsiteX51" fmla="*/ 3646932 w 4267200"/>
                <a:gd name="connsiteY51" fmla="*/ 1506093 h 4267200"/>
                <a:gd name="connsiteX52" fmla="*/ 3646932 w 4267200"/>
                <a:gd name="connsiteY52" fmla="*/ 276225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67200" h="4267200">
                  <a:moveTo>
                    <a:pt x="2133600" y="1625537"/>
                  </a:moveTo>
                  <a:cubicBezTo>
                    <a:pt x="1853004" y="1625642"/>
                    <a:pt x="1625622" y="1853195"/>
                    <a:pt x="1625727" y="2133791"/>
                  </a:cubicBezTo>
                  <a:cubicBezTo>
                    <a:pt x="1625832" y="2414386"/>
                    <a:pt x="1853385" y="2641769"/>
                    <a:pt x="2133981" y="2641664"/>
                  </a:cubicBezTo>
                  <a:cubicBezTo>
                    <a:pt x="2414502" y="2641558"/>
                    <a:pt x="2641854" y="2414121"/>
                    <a:pt x="2641854" y="2133600"/>
                  </a:cubicBezTo>
                  <a:cubicBezTo>
                    <a:pt x="2641644" y="1853017"/>
                    <a:pt x="2414183" y="1625642"/>
                    <a:pt x="2133600" y="1625537"/>
                  </a:cubicBezTo>
                  <a:close/>
                  <a:moveTo>
                    <a:pt x="3321463" y="1235012"/>
                  </a:moveTo>
                  <a:cubicBezTo>
                    <a:pt x="3269182" y="1102519"/>
                    <a:pt x="3164300" y="997637"/>
                    <a:pt x="3031808" y="945356"/>
                  </a:cubicBezTo>
                  <a:cubicBezTo>
                    <a:pt x="2831783" y="866394"/>
                    <a:pt x="2355533" y="884111"/>
                    <a:pt x="2133600" y="884111"/>
                  </a:cubicBezTo>
                  <a:cubicBezTo>
                    <a:pt x="1911668" y="884111"/>
                    <a:pt x="1435894" y="865727"/>
                    <a:pt x="1235297" y="945356"/>
                  </a:cubicBezTo>
                  <a:cubicBezTo>
                    <a:pt x="1102804" y="997637"/>
                    <a:pt x="997923" y="1102519"/>
                    <a:pt x="945642" y="1235012"/>
                  </a:cubicBezTo>
                  <a:cubicBezTo>
                    <a:pt x="866775" y="1435037"/>
                    <a:pt x="884396" y="1911763"/>
                    <a:pt x="884396" y="2133505"/>
                  </a:cubicBezTo>
                  <a:cubicBezTo>
                    <a:pt x="884396" y="2355247"/>
                    <a:pt x="866775" y="2831402"/>
                    <a:pt x="946023" y="3032093"/>
                  </a:cubicBezTo>
                  <a:cubicBezTo>
                    <a:pt x="998304" y="3164586"/>
                    <a:pt x="1103185" y="3269467"/>
                    <a:pt x="1235678" y="3321749"/>
                  </a:cubicBezTo>
                  <a:cubicBezTo>
                    <a:pt x="1435703" y="3400711"/>
                    <a:pt x="1911953" y="3382995"/>
                    <a:pt x="2133981" y="3382995"/>
                  </a:cubicBezTo>
                  <a:cubicBezTo>
                    <a:pt x="2356009" y="3382995"/>
                    <a:pt x="2831592" y="3401378"/>
                    <a:pt x="3032189" y="3321749"/>
                  </a:cubicBezTo>
                  <a:cubicBezTo>
                    <a:pt x="3164681" y="3269467"/>
                    <a:pt x="3269563" y="3164586"/>
                    <a:pt x="3321844" y="3032093"/>
                  </a:cubicBezTo>
                  <a:cubicBezTo>
                    <a:pt x="3401378" y="2832068"/>
                    <a:pt x="3383090" y="2355342"/>
                    <a:pt x="3383090" y="2133600"/>
                  </a:cubicBezTo>
                  <a:cubicBezTo>
                    <a:pt x="3383090" y="1911858"/>
                    <a:pt x="3401378" y="1435799"/>
                    <a:pt x="3321844" y="1235107"/>
                  </a:cubicBezTo>
                  <a:close/>
                  <a:moveTo>
                    <a:pt x="2133600" y="2914650"/>
                  </a:moveTo>
                  <a:cubicBezTo>
                    <a:pt x="1702238" y="2914650"/>
                    <a:pt x="1352550" y="2564962"/>
                    <a:pt x="1352550" y="2133600"/>
                  </a:cubicBezTo>
                  <a:cubicBezTo>
                    <a:pt x="1352550" y="1702238"/>
                    <a:pt x="1702238" y="1352550"/>
                    <a:pt x="2133600" y="1352550"/>
                  </a:cubicBezTo>
                  <a:cubicBezTo>
                    <a:pt x="2564962" y="1352550"/>
                    <a:pt x="2914650" y="1702238"/>
                    <a:pt x="2914650" y="2133600"/>
                  </a:cubicBezTo>
                  <a:cubicBezTo>
                    <a:pt x="2915177" y="2564436"/>
                    <a:pt x="2566342" y="2914124"/>
                    <a:pt x="2135506" y="2914650"/>
                  </a:cubicBezTo>
                  <a:cubicBezTo>
                    <a:pt x="2134871" y="2914651"/>
                    <a:pt x="2134236" y="2914651"/>
                    <a:pt x="2133600" y="2914650"/>
                  </a:cubicBezTo>
                  <a:close/>
                  <a:moveTo>
                    <a:pt x="2946845" y="1502093"/>
                  </a:moveTo>
                  <a:cubicBezTo>
                    <a:pt x="2846158" y="1502145"/>
                    <a:pt x="2764494" y="1420566"/>
                    <a:pt x="2764441" y="1319879"/>
                  </a:cubicBezTo>
                  <a:cubicBezTo>
                    <a:pt x="2764388" y="1219193"/>
                    <a:pt x="2845968" y="1137528"/>
                    <a:pt x="2946654" y="1137476"/>
                  </a:cubicBezTo>
                  <a:cubicBezTo>
                    <a:pt x="3047341" y="1137423"/>
                    <a:pt x="3129005" y="1219003"/>
                    <a:pt x="3129058" y="1319689"/>
                  </a:cubicBezTo>
                  <a:cubicBezTo>
                    <a:pt x="3129058" y="1319721"/>
                    <a:pt x="3129058" y="1319752"/>
                    <a:pt x="3129058" y="1319784"/>
                  </a:cubicBezTo>
                  <a:cubicBezTo>
                    <a:pt x="3129479" y="1420259"/>
                    <a:pt x="3048369" y="1502051"/>
                    <a:pt x="2947894" y="1502472"/>
                  </a:cubicBezTo>
                  <a:cubicBezTo>
                    <a:pt x="2947671" y="1502473"/>
                    <a:pt x="2947448" y="1502473"/>
                    <a:pt x="2947226" y="1502474"/>
                  </a:cubicBezTo>
                  <a:close/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  <a:moveTo>
                    <a:pt x="3646932" y="2762250"/>
                  </a:moveTo>
                  <a:cubicBezTo>
                    <a:pt x="3634645" y="3006376"/>
                    <a:pt x="3578924" y="3222689"/>
                    <a:pt x="3400711" y="3400425"/>
                  </a:cubicBezTo>
                  <a:cubicBezTo>
                    <a:pt x="3222498" y="3578162"/>
                    <a:pt x="3006376" y="3635026"/>
                    <a:pt x="2762536" y="3646646"/>
                  </a:cubicBezTo>
                  <a:cubicBezTo>
                    <a:pt x="2510981" y="3660839"/>
                    <a:pt x="1756791" y="3660839"/>
                    <a:pt x="1505236" y="3646646"/>
                  </a:cubicBezTo>
                  <a:cubicBezTo>
                    <a:pt x="1261110" y="3634359"/>
                    <a:pt x="1045559" y="3578543"/>
                    <a:pt x="867061" y="3400425"/>
                  </a:cubicBezTo>
                  <a:cubicBezTo>
                    <a:pt x="688562" y="3222308"/>
                    <a:pt x="632460" y="3005899"/>
                    <a:pt x="620840" y="2762250"/>
                  </a:cubicBezTo>
                  <a:cubicBezTo>
                    <a:pt x="606647" y="2510599"/>
                    <a:pt x="606647" y="1756315"/>
                    <a:pt x="620840" y="1504950"/>
                  </a:cubicBezTo>
                  <a:cubicBezTo>
                    <a:pt x="633127" y="1260824"/>
                    <a:pt x="688181" y="1044512"/>
                    <a:pt x="867061" y="866775"/>
                  </a:cubicBezTo>
                  <a:cubicBezTo>
                    <a:pt x="1045940" y="689038"/>
                    <a:pt x="1262063" y="632841"/>
                    <a:pt x="1505236" y="621221"/>
                  </a:cubicBezTo>
                  <a:cubicBezTo>
                    <a:pt x="1756791" y="607028"/>
                    <a:pt x="2510981" y="607028"/>
                    <a:pt x="2762536" y="621221"/>
                  </a:cubicBezTo>
                  <a:cubicBezTo>
                    <a:pt x="3006662" y="633508"/>
                    <a:pt x="3222879" y="689324"/>
                    <a:pt x="3400711" y="867442"/>
                  </a:cubicBezTo>
                  <a:cubicBezTo>
                    <a:pt x="3578543" y="1045559"/>
                    <a:pt x="3635312" y="1261967"/>
                    <a:pt x="3646932" y="1506093"/>
                  </a:cubicBezTo>
                  <a:cubicBezTo>
                    <a:pt x="3661124" y="1756791"/>
                    <a:pt x="3661124" y="2510409"/>
                    <a:pt x="3646932" y="2762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uppieren 33">
              <a:extLst>
                <a:ext uri="{FF2B5EF4-FFF2-40B4-BE49-F238E27FC236}">
                  <a16:creationId xmlns:a16="http://schemas.microsoft.com/office/drawing/2014/main" id="{E5C9AD29-E7F8-ACA4-D099-6392C5B0E1A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03009" y="2315105"/>
              <a:ext cx="2243792" cy="1001302"/>
              <a:chOff x="3203008" y="2315105"/>
              <a:chExt cx="2577579" cy="1001302"/>
            </a:xfrm>
          </p:grpSpPr>
          <p:sp>
            <p:nvSpPr>
              <p:cNvPr id="13" name="Copy contact 2">
                <a:extLst>
                  <a:ext uri="{FF2B5EF4-FFF2-40B4-BE49-F238E27FC236}">
                    <a16:creationId xmlns:a16="http://schemas.microsoft.com/office/drawing/2014/main" id="{C39C0A26-08AB-675E-8E88-72CC0FFA6EA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315105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4" name="Copy contact 2">
                <a:extLst>
                  <a:ext uri="{FF2B5EF4-FFF2-40B4-BE49-F238E27FC236}">
                    <a16:creationId xmlns:a16="http://schemas.microsoft.com/office/drawing/2014/main" id="{BF325621-78C4-BCC5-F448-C5E9A59B092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587317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5" name="Copy contact 2">
                <a:extLst>
                  <a:ext uri="{FF2B5EF4-FFF2-40B4-BE49-F238E27FC236}">
                    <a16:creationId xmlns:a16="http://schemas.microsoft.com/office/drawing/2014/main" id="{AD044387-DC3B-1C54-3F7B-F16EA2D9D19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859529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" name="Copy contact 2">
                <a:extLst>
                  <a:ext uri="{FF2B5EF4-FFF2-40B4-BE49-F238E27FC236}">
                    <a16:creationId xmlns:a16="http://schemas.microsoft.com/office/drawing/2014/main" id="{110DC19D-16AA-F0C9-79A1-685A59572A3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3131741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7" name="Gruppieren 35">
            <a:extLst>
              <a:ext uri="{FF2B5EF4-FFF2-40B4-BE49-F238E27FC236}">
                <a16:creationId xmlns:a16="http://schemas.microsoft.com/office/drawing/2014/main" id="{C5908CED-09BC-9A71-7AE7-B2EB17672CE7}"/>
              </a:ext>
            </a:extLst>
          </p:cNvPr>
          <p:cNvGrpSpPr>
            <a:grpSpLocks/>
          </p:cNvGrpSpPr>
          <p:nvPr/>
        </p:nvGrpSpPr>
        <p:grpSpPr>
          <a:xfrm>
            <a:off x="419099" y="3902523"/>
            <a:ext cx="5027702" cy="2160000"/>
            <a:chOff x="419099" y="1419648"/>
            <a:chExt cx="5027702" cy="2160000"/>
          </a:xfrm>
        </p:grpSpPr>
        <p:sp>
          <p:nvSpPr>
            <p:cNvPr id="18" name="Copy contact 1">
              <a:extLst>
                <a:ext uri="{FF2B5EF4-FFF2-40B4-BE49-F238E27FC236}">
                  <a16:creationId xmlns:a16="http://schemas.microsoft.com/office/drawing/2014/main" id="{3CEC96C8-A1B8-E367-90C5-216E4E3537AA}"/>
                </a:ext>
              </a:extLst>
            </p:cNvPr>
            <p:cNvSpPr>
              <a:spLocks/>
            </p:cNvSpPr>
            <p:nvPr/>
          </p:nvSpPr>
          <p:spPr bwMode="gray">
            <a:xfrm>
              <a:off x="2869221" y="1419648"/>
              <a:ext cx="2577579" cy="49244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2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19" name="Rectangle 90">
              <a:extLst>
                <a:ext uri="{FF2B5EF4-FFF2-40B4-BE49-F238E27FC236}">
                  <a16:creationId xmlns:a16="http://schemas.microsoft.com/office/drawing/2014/main" id="{4F8520C0-EEC3-4A93-AC32-61DBD320B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99" y="1419648"/>
              <a:ext cx="2160000" cy="2160000"/>
            </a:xfrm>
            <a:prstGeom prst="teardrop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accent5"/>
                  </a:solidFill>
                </a:rPr>
                <a:t>Image</a:t>
              </a:r>
            </a:p>
          </p:txBody>
        </p:sp>
        <p:sp>
          <p:nvSpPr>
            <p:cNvPr id="20" name="Grafik 5">
              <a:extLst>
                <a:ext uri="{FF2B5EF4-FFF2-40B4-BE49-F238E27FC236}">
                  <a16:creationId xmlns:a16="http://schemas.microsoft.com/office/drawing/2014/main" id="{D9F00E48-9773-413D-2F6E-EBC1CF264E09}"/>
                </a:ext>
              </a:extLst>
            </p:cNvPr>
            <p:cNvSpPr>
              <a:spLocks/>
            </p:cNvSpPr>
            <p:nvPr/>
          </p:nvSpPr>
          <p:spPr>
            <a:xfrm>
              <a:off x="2869221" y="2571248"/>
              <a:ext cx="216805" cy="216805"/>
            </a:xfrm>
            <a:custGeom>
              <a:avLst/>
              <a:gdLst>
                <a:gd name="connsiteX0" fmla="*/ 3962400 w 4267200"/>
                <a:gd name="connsiteY0" fmla="*/ 0 h 4267200"/>
                <a:gd name="connsiteX1" fmla="*/ 303848 w 4267200"/>
                <a:gd name="connsiteY1" fmla="*/ 0 h 4267200"/>
                <a:gd name="connsiteX2" fmla="*/ 0 w 4267200"/>
                <a:gd name="connsiteY2" fmla="*/ 307658 h 4267200"/>
                <a:gd name="connsiteX3" fmla="*/ 0 w 4267200"/>
                <a:gd name="connsiteY3" fmla="*/ 3959543 h 4267200"/>
                <a:gd name="connsiteX4" fmla="*/ 303848 w 4267200"/>
                <a:gd name="connsiteY4" fmla="*/ 4267200 h 4267200"/>
                <a:gd name="connsiteX5" fmla="*/ 3962400 w 4267200"/>
                <a:gd name="connsiteY5" fmla="*/ 4267200 h 4267200"/>
                <a:gd name="connsiteX6" fmla="*/ 4267200 w 4267200"/>
                <a:gd name="connsiteY6" fmla="*/ 3959543 h 4267200"/>
                <a:gd name="connsiteX7" fmla="*/ 4267200 w 4267200"/>
                <a:gd name="connsiteY7" fmla="*/ 307658 h 4267200"/>
                <a:gd name="connsiteX8" fmla="*/ 3962400 w 4267200"/>
                <a:gd name="connsiteY8" fmla="*/ 0 h 4267200"/>
                <a:gd name="connsiteX9" fmla="*/ 1289685 w 4267200"/>
                <a:gd name="connsiteY9" fmla="*/ 3657600 h 4267200"/>
                <a:gd name="connsiteX10" fmla="*/ 657225 w 4267200"/>
                <a:gd name="connsiteY10" fmla="*/ 3657600 h 4267200"/>
                <a:gd name="connsiteX11" fmla="*/ 657225 w 4267200"/>
                <a:gd name="connsiteY11" fmla="*/ 1621155 h 4267200"/>
                <a:gd name="connsiteX12" fmla="*/ 1290638 w 4267200"/>
                <a:gd name="connsiteY12" fmla="*/ 1621155 h 4267200"/>
                <a:gd name="connsiteX13" fmla="*/ 1290638 w 4267200"/>
                <a:gd name="connsiteY13" fmla="*/ 3657600 h 4267200"/>
                <a:gd name="connsiteX14" fmla="*/ 973455 w 4267200"/>
                <a:gd name="connsiteY14" fmla="*/ 1343025 h 4267200"/>
                <a:gd name="connsiteX15" fmla="*/ 606743 w 4267200"/>
                <a:gd name="connsiteY15" fmla="*/ 976313 h 4267200"/>
                <a:gd name="connsiteX16" fmla="*/ 973455 w 4267200"/>
                <a:gd name="connsiteY16" fmla="*/ 609600 h 4267200"/>
                <a:gd name="connsiteX17" fmla="*/ 1340168 w 4267200"/>
                <a:gd name="connsiteY17" fmla="*/ 976313 h 4267200"/>
                <a:gd name="connsiteX18" fmla="*/ 973455 w 4267200"/>
                <a:gd name="connsiteY18" fmla="*/ 1343025 h 4267200"/>
                <a:gd name="connsiteX19" fmla="*/ 3660458 w 4267200"/>
                <a:gd name="connsiteY19" fmla="*/ 3657600 h 4267200"/>
                <a:gd name="connsiteX20" fmla="*/ 3027998 w 4267200"/>
                <a:gd name="connsiteY20" fmla="*/ 3657600 h 4267200"/>
                <a:gd name="connsiteX21" fmla="*/ 3027998 w 4267200"/>
                <a:gd name="connsiteY21" fmla="*/ 2667000 h 4267200"/>
                <a:gd name="connsiteX22" fmla="*/ 2699385 w 4267200"/>
                <a:gd name="connsiteY22" fmla="*/ 2126933 h 4267200"/>
                <a:gd name="connsiteX23" fmla="*/ 2319338 w 4267200"/>
                <a:gd name="connsiteY23" fmla="*/ 2649855 h 4267200"/>
                <a:gd name="connsiteX24" fmla="*/ 2319338 w 4267200"/>
                <a:gd name="connsiteY24" fmla="*/ 3657600 h 4267200"/>
                <a:gd name="connsiteX25" fmla="*/ 1686878 w 4267200"/>
                <a:gd name="connsiteY25" fmla="*/ 3657600 h 4267200"/>
                <a:gd name="connsiteX26" fmla="*/ 1686878 w 4267200"/>
                <a:gd name="connsiteY26" fmla="*/ 1621155 h 4267200"/>
                <a:gd name="connsiteX27" fmla="*/ 2293620 w 4267200"/>
                <a:gd name="connsiteY27" fmla="*/ 1621155 h 4267200"/>
                <a:gd name="connsiteX28" fmla="*/ 2293620 w 4267200"/>
                <a:gd name="connsiteY28" fmla="*/ 1899285 h 4267200"/>
                <a:gd name="connsiteX29" fmla="*/ 2302193 w 4267200"/>
                <a:gd name="connsiteY29" fmla="*/ 1899285 h 4267200"/>
                <a:gd name="connsiteX30" fmla="*/ 2901315 w 4267200"/>
                <a:gd name="connsiteY30" fmla="*/ 1570673 h 4267200"/>
                <a:gd name="connsiteX31" fmla="*/ 3660458 w 4267200"/>
                <a:gd name="connsiteY31" fmla="*/ 2541270 h 4267200"/>
                <a:gd name="connsiteX32" fmla="*/ 3660458 w 4267200"/>
                <a:gd name="connsiteY32" fmla="*/ 36576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67200" h="4267200">
                  <a:moveTo>
                    <a:pt x="3962400" y="0"/>
                  </a:moveTo>
                  <a:lnTo>
                    <a:pt x="303848" y="0"/>
                  </a:lnTo>
                  <a:cubicBezTo>
                    <a:pt x="136208" y="0"/>
                    <a:pt x="0" y="138113"/>
                    <a:pt x="0" y="307658"/>
                  </a:cubicBezTo>
                  <a:lnTo>
                    <a:pt x="0" y="3959543"/>
                  </a:lnTo>
                  <a:cubicBezTo>
                    <a:pt x="0" y="4129088"/>
                    <a:pt x="136208" y="4267200"/>
                    <a:pt x="303848" y="4267200"/>
                  </a:cubicBezTo>
                  <a:lnTo>
                    <a:pt x="3962400" y="4267200"/>
                  </a:lnTo>
                  <a:cubicBezTo>
                    <a:pt x="4130040" y="4267200"/>
                    <a:pt x="4267200" y="4129088"/>
                    <a:pt x="4267200" y="3959543"/>
                  </a:cubicBezTo>
                  <a:lnTo>
                    <a:pt x="4267200" y="307658"/>
                  </a:lnTo>
                  <a:cubicBezTo>
                    <a:pt x="4267200" y="138113"/>
                    <a:pt x="4130040" y="0"/>
                    <a:pt x="3962400" y="0"/>
                  </a:cubicBezTo>
                  <a:close/>
                  <a:moveTo>
                    <a:pt x="1289685" y="3657600"/>
                  </a:moveTo>
                  <a:lnTo>
                    <a:pt x="657225" y="3657600"/>
                  </a:lnTo>
                  <a:lnTo>
                    <a:pt x="657225" y="1621155"/>
                  </a:lnTo>
                  <a:lnTo>
                    <a:pt x="1290638" y="1621155"/>
                  </a:lnTo>
                  <a:lnTo>
                    <a:pt x="1290638" y="3657600"/>
                  </a:lnTo>
                  <a:close/>
                  <a:moveTo>
                    <a:pt x="973455" y="1343025"/>
                  </a:moveTo>
                  <a:cubicBezTo>
                    <a:pt x="770573" y="1343025"/>
                    <a:pt x="606743" y="1178243"/>
                    <a:pt x="606743" y="976313"/>
                  </a:cubicBezTo>
                  <a:cubicBezTo>
                    <a:pt x="606743" y="774383"/>
                    <a:pt x="770573" y="609600"/>
                    <a:pt x="973455" y="609600"/>
                  </a:cubicBezTo>
                  <a:cubicBezTo>
                    <a:pt x="1175385" y="609600"/>
                    <a:pt x="1340168" y="774383"/>
                    <a:pt x="1340168" y="976313"/>
                  </a:cubicBezTo>
                  <a:cubicBezTo>
                    <a:pt x="1340168" y="1179195"/>
                    <a:pt x="1176338" y="1343025"/>
                    <a:pt x="973455" y="1343025"/>
                  </a:cubicBezTo>
                  <a:close/>
                  <a:moveTo>
                    <a:pt x="3660458" y="3657600"/>
                  </a:moveTo>
                  <a:lnTo>
                    <a:pt x="3027998" y="3657600"/>
                  </a:lnTo>
                  <a:lnTo>
                    <a:pt x="3027998" y="2667000"/>
                  </a:lnTo>
                  <a:cubicBezTo>
                    <a:pt x="3027998" y="2430780"/>
                    <a:pt x="3023235" y="2126933"/>
                    <a:pt x="2699385" y="2126933"/>
                  </a:cubicBezTo>
                  <a:cubicBezTo>
                    <a:pt x="2369820" y="2126933"/>
                    <a:pt x="2319338" y="2384108"/>
                    <a:pt x="2319338" y="2649855"/>
                  </a:cubicBezTo>
                  <a:lnTo>
                    <a:pt x="2319338" y="3657600"/>
                  </a:lnTo>
                  <a:lnTo>
                    <a:pt x="1686878" y="3657600"/>
                  </a:lnTo>
                  <a:lnTo>
                    <a:pt x="1686878" y="1621155"/>
                  </a:lnTo>
                  <a:lnTo>
                    <a:pt x="2293620" y="1621155"/>
                  </a:lnTo>
                  <a:lnTo>
                    <a:pt x="2293620" y="1899285"/>
                  </a:lnTo>
                  <a:lnTo>
                    <a:pt x="2302193" y="1899285"/>
                  </a:lnTo>
                  <a:cubicBezTo>
                    <a:pt x="2386965" y="1739265"/>
                    <a:pt x="2593658" y="1570673"/>
                    <a:pt x="2901315" y="1570673"/>
                  </a:cubicBezTo>
                  <a:cubicBezTo>
                    <a:pt x="3541395" y="1570673"/>
                    <a:pt x="3660458" y="1992630"/>
                    <a:pt x="3660458" y="2541270"/>
                  </a:cubicBezTo>
                  <a:lnTo>
                    <a:pt x="3660458" y="36576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fik 18">
              <a:extLst>
                <a:ext uri="{FF2B5EF4-FFF2-40B4-BE49-F238E27FC236}">
                  <a16:creationId xmlns:a16="http://schemas.microsoft.com/office/drawing/2014/main" id="{D931BE15-3B3B-588F-23F0-C4410930C06A}"/>
                </a:ext>
              </a:extLst>
            </p:cNvPr>
            <p:cNvSpPr>
              <a:spLocks/>
            </p:cNvSpPr>
            <p:nvPr/>
          </p:nvSpPr>
          <p:spPr>
            <a:xfrm>
              <a:off x="2869221" y="311567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1764506 w 4267200"/>
                <a:gd name="connsiteY5" fmla="*/ 4267200 h 4267200"/>
                <a:gd name="connsiteX6" fmla="*/ 1764506 w 4267200"/>
                <a:gd name="connsiteY6" fmla="*/ 2816447 h 4267200"/>
                <a:gd name="connsiteX7" fmla="*/ 1164431 w 4267200"/>
                <a:gd name="connsiteY7" fmla="*/ 2816447 h 4267200"/>
                <a:gd name="connsiteX8" fmla="*/ 1164431 w 4267200"/>
                <a:gd name="connsiteY8" fmla="*/ 2133600 h 4267200"/>
                <a:gd name="connsiteX9" fmla="*/ 1764506 w 4267200"/>
                <a:gd name="connsiteY9" fmla="*/ 2133600 h 4267200"/>
                <a:gd name="connsiteX10" fmla="*/ 1764506 w 4267200"/>
                <a:gd name="connsiteY10" fmla="*/ 1613154 h 4267200"/>
                <a:gd name="connsiteX11" fmla="*/ 2656713 w 4267200"/>
                <a:gd name="connsiteY11" fmla="*/ 694182 h 4267200"/>
                <a:gd name="connsiteX12" fmla="*/ 3185541 w 4267200"/>
                <a:gd name="connsiteY12" fmla="*/ 740283 h 4267200"/>
                <a:gd name="connsiteX13" fmla="*/ 3185541 w 4267200"/>
                <a:gd name="connsiteY13" fmla="*/ 1321308 h 4267200"/>
                <a:gd name="connsiteX14" fmla="*/ 2887695 w 4267200"/>
                <a:gd name="connsiteY14" fmla="*/ 1321308 h 4267200"/>
                <a:gd name="connsiteX15" fmla="*/ 2502694 w 4267200"/>
                <a:gd name="connsiteY15" fmla="*/ 1690211 h 4267200"/>
                <a:gd name="connsiteX16" fmla="*/ 2502694 w 4267200"/>
                <a:gd name="connsiteY16" fmla="*/ 2133600 h 4267200"/>
                <a:gd name="connsiteX17" fmla="*/ 3157823 w 4267200"/>
                <a:gd name="connsiteY17" fmla="*/ 2133600 h 4267200"/>
                <a:gd name="connsiteX18" fmla="*/ 3053048 w 4267200"/>
                <a:gd name="connsiteY18" fmla="*/ 2816447 h 4267200"/>
                <a:gd name="connsiteX19" fmla="*/ 2502694 w 4267200"/>
                <a:gd name="connsiteY19" fmla="*/ 2816447 h 4267200"/>
                <a:gd name="connsiteX20" fmla="*/ 2502694 w 4267200"/>
                <a:gd name="connsiteY20" fmla="*/ 4267200 h 4267200"/>
                <a:gd name="connsiteX21" fmla="*/ 3810000 w 4267200"/>
                <a:gd name="connsiteY21" fmla="*/ 4267200 h 4267200"/>
                <a:gd name="connsiteX22" fmla="*/ 4267200 w 4267200"/>
                <a:gd name="connsiteY22" fmla="*/ 3810000 h 4267200"/>
                <a:gd name="connsiteX23" fmla="*/ 4267200 w 4267200"/>
                <a:gd name="connsiteY23" fmla="*/ 457200 h 4267200"/>
                <a:gd name="connsiteX24" fmla="*/ 3810000 w 4267200"/>
                <a:gd name="connsiteY24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1764506" y="4267200"/>
                  </a:lnTo>
                  <a:lnTo>
                    <a:pt x="1764506" y="2816447"/>
                  </a:lnTo>
                  <a:lnTo>
                    <a:pt x="1164431" y="2816447"/>
                  </a:lnTo>
                  <a:lnTo>
                    <a:pt x="1164431" y="2133600"/>
                  </a:lnTo>
                  <a:lnTo>
                    <a:pt x="1764506" y="2133600"/>
                  </a:lnTo>
                  <a:lnTo>
                    <a:pt x="1764506" y="1613154"/>
                  </a:lnTo>
                  <a:cubicBezTo>
                    <a:pt x="1764506" y="1021175"/>
                    <a:pt x="2116931" y="694182"/>
                    <a:pt x="2656713" y="694182"/>
                  </a:cubicBezTo>
                  <a:cubicBezTo>
                    <a:pt x="2915222" y="694182"/>
                    <a:pt x="3185541" y="740283"/>
                    <a:pt x="3185541" y="740283"/>
                  </a:cubicBezTo>
                  <a:lnTo>
                    <a:pt x="3185541" y="1321308"/>
                  </a:lnTo>
                  <a:lnTo>
                    <a:pt x="2887695" y="1321308"/>
                  </a:lnTo>
                  <a:cubicBezTo>
                    <a:pt x="2594229" y="1321308"/>
                    <a:pt x="2502694" y="1503426"/>
                    <a:pt x="2502694" y="1690211"/>
                  </a:cubicBezTo>
                  <a:lnTo>
                    <a:pt x="2502694" y="2133600"/>
                  </a:lnTo>
                  <a:lnTo>
                    <a:pt x="3157823" y="2133600"/>
                  </a:lnTo>
                  <a:lnTo>
                    <a:pt x="3053048" y="2816447"/>
                  </a:lnTo>
                  <a:lnTo>
                    <a:pt x="2502694" y="2816447"/>
                  </a:lnTo>
                  <a:lnTo>
                    <a:pt x="2502694" y="4267200"/>
                  </a:ln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fik 21">
              <a:extLst>
                <a:ext uri="{FF2B5EF4-FFF2-40B4-BE49-F238E27FC236}">
                  <a16:creationId xmlns:a16="http://schemas.microsoft.com/office/drawing/2014/main" id="{900B45DF-17BE-699C-D0A5-A1DC987E5120}"/>
                </a:ext>
              </a:extLst>
            </p:cNvPr>
            <p:cNvSpPr>
              <a:spLocks/>
            </p:cNvSpPr>
            <p:nvPr/>
          </p:nvSpPr>
          <p:spPr>
            <a:xfrm>
              <a:off x="2869221" y="229903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3810000 w 4267200"/>
                <a:gd name="connsiteY5" fmla="*/ 4267200 h 4267200"/>
                <a:gd name="connsiteX6" fmla="*/ 4267200 w 4267200"/>
                <a:gd name="connsiteY6" fmla="*/ 3810000 h 4267200"/>
                <a:gd name="connsiteX7" fmla="*/ 4267200 w 4267200"/>
                <a:gd name="connsiteY7" fmla="*/ 457200 h 4267200"/>
                <a:gd name="connsiteX8" fmla="*/ 3810000 w 4267200"/>
                <a:gd name="connsiteY8" fmla="*/ 0 h 4267200"/>
                <a:gd name="connsiteX9" fmla="*/ 3344228 w 4267200"/>
                <a:gd name="connsiteY9" fmla="*/ 1512570 h 4267200"/>
                <a:gd name="connsiteX10" fmla="*/ 3346133 w 4267200"/>
                <a:gd name="connsiteY10" fmla="*/ 1593533 h 4267200"/>
                <a:gd name="connsiteX11" fmla="*/ 1568768 w 4267200"/>
                <a:gd name="connsiteY11" fmla="*/ 3370898 h 4267200"/>
                <a:gd name="connsiteX12" fmla="*/ 609600 w 4267200"/>
                <a:gd name="connsiteY12" fmla="*/ 3090863 h 4267200"/>
                <a:gd name="connsiteX13" fmla="*/ 760095 w 4267200"/>
                <a:gd name="connsiteY13" fmla="*/ 3098483 h 4267200"/>
                <a:gd name="connsiteX14" fmla="*/ 1535430 w 4267200"/>
                <a:gd name="connsiteY14" fmla="*/ 2831783 h 4267200"/>
                <a:gd name="connsiteX15" fmla="*/ 951548 w 4267200"/>
                <a:gd name="connsiteY15" fmla="*/ 2398395 h 4267200"/>
                <a:gd name="connsiteX16" fmla="*/ 1233488 w 4267200"/>
                <a:gd name="connsiteY16" fmla="*/ 2386965 h 4267200"/>
                <a:gd name="connsiteX17" fmla="*/ 733425 w 4267200"/>
                <a:gd name="connsiteY17" fmla="*/ 1773555 h 4267200"/>
                <a:gd name="connsiteX18" fmla="*/ 733425 w 4267200"/>
                <a:gd name="connsiteY18" fmla="*/ 1765935 h 4267200"/>
                <a:gd name="connsiteX19" fmla="*/ 1015365 w 4267200"/>
                <a:gd name="connsiteY19" fmla="*/ 1844993 h 4267200"/>
                <a:gd name="connsiteX20" fmla="*/ 737235 w 4267200"/>
                <a:gd name="connsiteY20" fmla="*/ 1324927 h 4267200"/>
                <a:gd name="connsiteX21" fmla="*/ 822008 w 4267200"/>
                <a:gd name="connsiteY21" fmla="*/ 1009650 h 4267200"/>
                <a:gd name="connsiteX22" fmla="*/ 2109788 w 4267200"/>
                <a:gd name="connsiteY22" fmla="*/ 1663065 h 4267200"/>
                <a:gd name="connsiteX23" fmla="*/ 2719388 w 4267200"/>
                <a:gd name="connsiteY23" fmla="*/ 895350 h 4267200"/>
                <a:gd name="connsiteX24" fmla="*/ 3175635 w 4267200"/>
                <a:gd name="connsiteY24" fmla="*/ 1092518 h 4267200"/>
                <a:gd name="connsiteX25" fmla="*/ 3571875 w 4267200"/>
                <a:gd name="connsiteY25" fmla="*/ 942022 h 4267200"/>
                <a:gd name="connsiteX26" fmla="*/ 3297555 w 4267200"/>
                <a:gd name="connsiteY26" fmla="*/ 1285875 h 4267200"/>
                <a:gd name="connsiteX27" fmla="*/ 3657600 w 4267200"/>
                <a:gd name="connsiteY27" fmla="*/ 1188720 h 4267200"/>
                <a:gd name="connsiteX28" fmla="*/ 3344228 w 4267200"/>
                <a:gd name="connsiteY28" fmla="*/ 151257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788" y="0"/>
                    <a:pt x="0" y="204788"/>
                    <a:pt x="0" y="457200"/>
                  </a:cubicBezTo>
                  <a:lnTo>
                    <a:pt x="0" y="3810000"/>
                  </a:lnTo>
                  <a:cubicBezTo>
                    <a:pt x="0" y="4062413"/>
                    <a:pt x="204788" y="4267200"/>
                    <a:pt x="457200" y="4267200"/>
                  </a:cubicBezTo>
                  <a:lnTo>
                    <a:pt x="3810000" y="4267200"/>
                  </a:lnTo>
                  <a:cubicBezTo>
                    <a:pt x="4062413" y="4267200"/>
                    <a:pt x="4267200" y="4062413"/>
                    <a:pt x="4267200" y="3810000"/>
                  </a:cubicBezTo>
                  <a:lnTo>
                    <a:pt x="4267200" y="457200"/>
                  </a:lnTo>
                  <a:cubicBezTo>
                    <a:pt x="4267200" y="204788"/>
                    <a:pt x="4062413" y="0"/>
                    <a:pt x="3810000" y="0"/>
                  </a:cubicBezTo>
                  <a:close/>
                  <a:moveTo>
                    <a:pt x="3344228" y="1512570"/>
                  </a:moveTo>
                  <a:cubicBezTo>
                    <a:pt x="3346133" y="1539240"/>
                    <a:pt x="3346133" y="1566863"/>
                    <a:pt x="3346133" y="1593533"/>
                  </a:cubicBezTo>
                  <a:cubicBezTo>
                    <a:pt x="3346133" y="2419350"/>
                    <a:pt x="2717483" y="3370898"/>
                    <a:pt x="1568768" y="3370898"/>
                  </a:cubicBezTo>
                  <a:cubicBezTo>
                    <a:pt x="1214438" y="3370898"/>
                    <a:pt x="885825" y="3268028"/>
                    <a:pt x="609600" y="3090863"/>
                  </a:cubicBezTo>
                  <a:cubicBezTo>
                    <a:pt x="660083" y="3096578"/>
                    <a:pt x="708660" y="3098483"/>
                    <a:pt x="760095" y="3098483"/>
                  </a:cubicBezTo>
                  <a:cubicBezTo>
                    <a:pt x="1052513" y="3098483"/>
                    <a:pt x="1321118" y="2999423"/>
                    <a:pt x="1535430" y="2831783"/>
                  </a:cubicBezTo>
                  <a:cubicBezTo>
                    <a:pt x="1261110" y="2826068"/>
                    <a:pt x="1030605" y="2646045"/>
                    <a:pt x="951548" y="2398395"/>
                  </a:cubicBezTo>
                  <a:cubicBezTo>
                    <a:pt x="1047750" y="2412683"/>
                    <a:pt x="1134428" y="2412683"/>
                    <a:pt x="1233488" y="2386965"/>
                  </a:cubicBezTo>
                  <a:cubicBezTo>
                    <a:pt x="947738" y="2328863"/>
                    <a:pt x="733425" y="2077403"/>
                    <a:pt x="733425" y="1773555"/>
                  </a:cubicBezTo>
                  <a:lnTo>
                    <a:pt x="733425" y="1765935"/>
                  </a:lnTo>
                  <a:cubicBezTo>
                    <a:pt x="816293" y="1812608"/>
                    <a:pt x="913448" y="1841183"/>
                    <a:pt x="1015365" y="1844993"/>
                  </a:cubicBezTo>
                  <a:cubicBezTo>
                    <a:pt x="841329" y="1729229"/>
                    <a:pt x="736893" y="1533948"/>
                    <a:pt x="737235" y="1324927"/>
                  </a:cubicBezTo>
                  <a:cubicBezTo>
                    <a:pt x="737235" y="1208723"/>
                    <a:pt x="767715" y="1102043"/>
                    <a:pt x="822008" y="1009650"/>
                  </a:cubicBezTo>
                  <a:cubicBezTo>
                    <a:pt x="1129665" y="1388745"/>
                    <a:pt x="1591628" y="1636395"/>
                    <a:pt x="2109788" y="1663065"/>
                  </a:cubicBezTo>
                  <a:cubicBezTo>
                    <a:pt x="2021205" y="1239203"/>
                    <a:pt x="2338388" y="895350"/>
                    <a:pt x="2719388" y="895350"/>
                  </a:cubicBezTo>
                  <a:cubicBezTo>
                    <a:pt x="2899410" y="895350"/>
                    <a:pt x="3061335" y="970597"/>
                    <a:pt x="3175635" y="1092518"/>
                  </a:cubicBezTo>
                  <a:cubicBezTo>
                    <a:pt x="3316605" y="1065848"/>
                    <a:pt x="3451860" y="1013460"/>
                    <a:pt x="3571875" y="942022"/>
                  </a:cubicBezTo>
                  <a:cubicBezTo>
                    <a:pt x="3525203" y="1086803"/>
                    <a:pt x="3427095" y="1208723"/>
                    <a:pt x="3297555" y="1285875"/>
                  </a:cubicBezTo>
                  <a:cubicBezTo>
                    <a:pt x="3423285" y="1272540"/>
                    <a:pt x="3545205" y="1237298"/>
                    <a:pt x="3657600" y="1188720"/>
                  </a:cubicBezTo>
                  <a:cubicBezTo>
                    <a:pt x="3572828" y="1313498"/>
                    <a:pt x="3466148" y="1423988"/>
                    <a:pt x="3344228" y="15125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fik 27">
              <a:extLst>
                <a:ext uri="{FF2B5EF4-FFF2-40B4-BE49-F238E27FC236}">
                  <a16:creationId xmlns:a16="http://schemas.microsoft.com/office/drawing/2014/main" id="{43720D4C-4792-86BB-BBB5-47B53E66BF9E}"/>
                </a:ext>
              </a:extLst>
            </p:cNvPr>
            <p:cNvSpPr>
              <a:spLocks/>
            </p:cNvSpPr>
            <p:nvPr/>
          </p:nvSpPr>
          <p:spPr>
            <a:xfrm>
              <a:off x="2869221" y="2843461"/>
              <a:ext cx="216805" cy="216805"/>
            </a:xfrm>
            <a:custGeom>
              <a:avLst/>
              <a:gdLst>
                <a:gd name="connsiteX0" fmla="*/ 2133600 w 4267200"/>
                <a:gd name="connsiteY0" fmla="*/ 1625537 h 4267200"/>
                <a:gd name="connsiteX1" fmla="*/ 1625727 w 4267200"/>
                <a:gd name="connsiteY1" fmla="*/ 2133791 h 4267200"/>
                <a:gd name="connsiteX2" fmla="*/ 2133981 w 4267200"/>
                <a:gd name="connsiteY2" fmla="*/ 2641664 h 4267200"/>
                <a:gd name="connsiteX3" fmla="*/ 2641854 w 4267200"/>
                <a:gd name="connsiteY3" fmla="*/ 2133600 h 4267200"/>
                <a:gd name="connsiteX4" fmla="*/ 2133600 w 4267200"/>
                <a:gd name="connsiteY4" fmla="*/ 1625537 h 4267200"/>
                <a:gd name="connsiteX5" fmla="*/ 3321463 w 4267200"/>
                <a:gd name="connsiteY5" fmla="*/ 1235012 h 4267200"/>
                <a:gd name="connsiteX6" fmla="*/ 3031808 w 4267200"/>
                <a:gd name="connsiteY6" fmla="*/ 945356 h 4267200"/>
                <a:gd name="connsiteX7" fmla="*/ 2133600 w 4267200"/>
                <a:gd name="connsiteY7" fmla="*/ 884111 h 4267200"/>
                <a:gd name="connsiteX8" fmla="*/ 1235297 w 4267200"/>
                <a:gd name="connsiteY8" fmla="*/ 945356 h 4267200"/>
                <a:gd name="connsiteX9" fmla="*/ 945642 w 4267200"/>
                <a:gd name="connsiteY9" fmla="*/ 1235012 h 4267200"/>
                <a:gd name="connsiteX10" fmla="*/ 884396 w 4267200"/>
                <a:gd name="connsiteY10" fmla="*/ 2133505 h 4267200"/>
                <a:gd name="connsiteX11" fmla="*/ 946023 w 4267200"/>
                <a:gd name="connsiteY11" fmla="*/ 3032093 h 4267200"/>
                <a:gd name="connsiteX12" fmla="*/ 1235678 w 4267200"/>
                <a:gd name="connsiteY12" fmla="*/ 3321749 h 4267200"/>
                <a:gd name="connsiteX13" fmla="*/ 2133981 w 4267200"/>
                <a:gd name="connsiteY13" fmla="*/ 3382995 h 4267200"/>
                <a:gd name="connsiteX14" fmla="*/ 3032189 w 4267200"/>
                <a:gd name="connsiteY14" fmla="*/ 3321749 h 4267200"/>
                <a:gd name="connsiteX15" fmla="*/ 3321844 w 4267200"/>
                <a:gd name="connsiteY15" fmla="*/ 3032093 h 4267200"/>
                <a:gd name="connsiteX16" fmla="*/ 3383090 w 4267200"/>
                <a:gd name="connsiteY16" fmla="*/ 2133600 h 4267200"/>
                <a:gd name="connsiteX17" fmla="*/ 3321844 w 4267200"/>
                <a:gd name="connsiteY17" fmla="*/ 1235107 h 4267200"/>
                <a:gd name="connsiteX18" fmla="*/ 2133600 w 4267200"/>
                <a:gd name="connsiteY18" fmla="*/ 2914650 h 4267200"/>
                <a:gd name="connsiteX19" fmla="*/ 1352550 w 4267200"/>
                <a:gd name="connsiteY19" fmla="*/ 2133600 h 4267200"/>
                <a:gd name="connsiteX20" fmla="*/ 2133600 w 4267200"/>
                <a:gd name="connsiteY20" fmla="*/ 1352550 h 4267200"/>
                <a:gd name="connsiteX21" fmla="*/ 2914650 w 4267200"/>
                <a:gd name="connsiteY21" fmla="*/ 2133600 h 4267200"/>
                <a:gd name="connsiteX22" fmla="*/ 2135506 w 4267200"/>
                <a:gd name="connsiteY22" fmla="*/ 2914650 h 4267200"/>
                <a:gd name="connsiteX23" fmla="*/ 2133600 w 4267200"/>
                <a:gd name="connsiteY23" fmla="*/ 2914650 h 4267200"/>
                <a:gd name="connsiteX24" fmla="*/ 2946845 w 4267200"/>
                <a:gd name="connsiteY24" fmla="*/ 1502093 h 4267200"/>
                <a:gd name="connsiteX25" fmla="*/ 2764441 w 4267200"/>
                <a:gd name="connsiteY25" fmla="*/ 1319879 h 4267200"/>
                <a:gd name="connsiteX26" fmla="*/ 2946654 w 4267200"/>
                <a:gd name="connsiteY26" fmla="*/ 1137476 h 4267200"/>
                <a:gd name="connsiteX27" fmla="*/ 3129058 w 4267200"/>
                <a:gd name="connsiteY27" fmla="*/ 1319689 h 4267200"/>
                <a:gd name="connsiteX28" fmla="*/ 3129058 w 4267200"/>
                <a:gd name="connsiteY28" fmla="*/ 1319784 h 4267200"/>
                <a:gd name="connsiteX29" fmla="*/ 2947894 w 4267200"/>
                <a:gd name="connsiteY29" fmla="*/ 1502472 h 4267200"/>
                <a:gd name="connsiteX30" fmla="*/ 2947226 w 4267200"/>
                <a:gd name="connsiteY30" fmla="*/ 1502474 h 4267200"/>
                <a:gd name="connsiteX31" fmla="*/ 3810000 w 4267200"/>
                <a:gd name="connsiteY31" fmla="*/ 0 h 4267200"/>
                <a:gd name="connsiteX32" fmla="*/ 457200 w 4267200"/>
                <a:gd name="connsiteY32" fmla="*/ 0 h 4267200"/>
                <a:gd name="connsiteX33" fmla="*/ 0 w 4267200"/>
                <a:gd name="connsiteY33" fmla="*/ 457200 h 4267200"/>
                <a:gd name="connsiteX34" fmla="*/ 0 w 4267200"/>
                <a:gd name="connsiteY34" fmla="*/ 3810000 h 4267200"/>
                <a:gd name="connsiteX35" fmla="*/ 457200 w 4267200"/>
                <a:gd name="connsiteY35" fmla="*/ 4267200 h 4267200"/>
                <a:gd name="connsiteX36" fmla="*/ 3810000 w 4267200"/>
                <a:gd name="connsiteY36" fmla="*/ 4267200 h 4267200"/>
                <a:gd name="connsiteX37" fmla="*/ 4267200 w 4267200"/>
                <a:gd name="connsiteY37" fmla="*/ 3810000 h 4267200"/>
                <a:gd name="connsiteX38" fmla="*/ 4267200 w 4267200"/>
                <a:gd name="connsiteY38" fmla="*/ 457200 h 4267200"/>
                <a:gd name="connsiteX39" fmla="*/ 3810000 w 4267200"/>
                <a:gd name="connsiteY39" fmla="*/ 0 h 4267200"/>
                <a:gd name="connsiteX40" fmla="*/ 3646932 w 4267200"/>
                <a:gd name="connsiteY40" fmla="*/ 2762250 h 4267200"/>
                <a:gd name="connsiteX41" fmla="*/ 3400711 w 4267200"/>
                <a:gd name="connsiteY41" fmla="*/ 3400425 h 4267200"/>
                <a:gd name="connsiteX42" fmla="*/ 2762536 w 4267200"/>
                <a:gd name="connsiteY42" fmla="*/ 3646646 h 4267200"/>
                <a:gd name="connsiteX43" fmla="*/ 1505236 w 4267200"/>
                <a:gd name="connsiteY43" fmla="*/ 3646646 h 4267200"/>
                <a:gd name="connsiteX44" fmla="*/ 867061 w 4267200"/>
                <a:gd name="connsiteY44" fmla="*/ 3400425 h 4267200"/>
                <a:gd name="connsiteX45" fmla="*/ 620840 w 4267200"/>
                <a:gd name="connsiteY45" fmla="*/ 2762250 h 4267200"/>
                <a:gd name="connsiteX46" fmla="*/ 620840 w 4267200"/>
                <a:gd name="connsiteY46" fmla="*/ 1504950 h 4267200"/>
                <a:gd name="connsiteX47" fmla="*/ 867061 w 4267200"/>
                <a:gd name="connsiteY47" fmla="*/ 866775 h 4267200"/>
                <a:gd name="connsiteX48" fmla="*/ 1505236 w 4267200"/>
                <a:gd name="connsiteY48" fmla="*/ 621221 h 4267200"/>
                <a:gd name="connsiteX49" fmla="*/ 2762536 w 4267200"/>
                <a:gd name="connsiteY49" fmla="*/ 621221 h 4267200"/>
                <a:gd name="connsiteX50" fmla="*/ 3400711 w 4267200"/>
                <a:gd name="connsiteY50" fmla="*/ 867442 h 4267200"/>
                <a:gd name="connsiteX51" fmla="*/ 3646932 w 4267200"/>
                <a:gd name="connsiteY51" fmla="*/ 1506093 h 4267200"/>
                <a:gd name="connsiteX52" fmla="*/ 3646932 w 4267200"/>
                <a:gd name="connsiteY52" fmla="*/ 276225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67200" h="4267200">
                  <a:moveTo>
                    <a:pt x="2133600" y="1625537"/>
                  </a:moveTo>
                  <a:cubicBezTo>
                    <a:pt x="1853004" y="1625642"/>
                    <a:pt x="1625622" y="1853195"/>
                    <a:pt x="1625727" y="2133791"/>
                  </a:cubicBezTo>
                  <a:cubicBezTo>
                    <a:pt x="1625832" y="2414386"/>
                    <a:pt x="1853385" y="2641769"/>
                    <a:pt x="2133981" y="2641664"/>
                  </a:cubicBezTo>
                  <a:cubicBezTo>
                    <a:pt x="2414502" y="2641558"/>
                    <a:pt x="2641854" y="2414121"/>
                    <a:pt x="2641854" y="2133600"/>
                  </a:cubicBezTo>
                  <a:cubicBezTo>
                    <a:pt x="2641644" y="1853017"/>
                    <a:pt x="2414183" y="1625642"/>
                    <a:pt x="2133600" y="1625537"/>
                  </a:cubicBezTo>
                  <a:close/>
                  <a:moveTo>
                    <a:pt x="3321463" y="1235012"/>
                  </a:moveTo>
                  <a:cubicBezTo>
                    <a:pt x="3269182" y="1102519"/>
                    <a:pt x="3164300" y="997637"/>
                    <a:pt x="3031808" y="945356"/>
                  </a:cubicBezTo>
                  <a:cubicBezTo>
                    <a:pt x="2831783" y="866394"/>
                    <a:pt x="2355533" y="884111"/>
                    <a:pt x="2133600" y="884111"/>
                  </a:cubicBezTo>
                  <a:cubicBezTo>
                    <a:pt x="1911668" y="884111"/>
                    <a:pt x="1435894" y="865727"/>
                    <a:pt x="1235297" y="945356"/>
                  </a:cubicBezTo>
                  <a:cubicBezTo>
                    <a:pt x="1102804" y="997637"/>
                    <a:pt x="997923" y="1102519"/>
                    <a:pt x="945642" y="1235012"/>
                  </a:cubicBezTo>
                  <a:cubicBezTo>
                    <a:pt x="866775" y="1435037"/>
                    <a:pt x="884396" y="1911763"/>
                    <a:pt x="884396" y="2133505"/>
                  </a:cubicBezTo>
                  <a:cubicBezTo>
                    <a:pt x="884396" y="2355247"/>
                    <a:pt x="866775" y="2831402"/>
                    <a:pt x="946023" y="3032093"/>
                  </a:cubicBezTo>
                  <a:cubicBezTo>
                    <a:pt x="998304" y="3164586"/>
                    <a:pt x="1103185" y="3269467"/>
                    <a:pt x="1235678" y="3321749"/>
                  </a:cubicBezTo>
                  <a:cubicBezTo>
                    <a:pt x="1435703" y="3400711"/>
                    <a:pt x="1911953" y="3382995"/>
                    <a:pt x="2133981" y="3382995"/>
                  </a:cubicBezTo>
                  <a:cubicBezTo>
                    <a:pt x="2356009" y="3382995"/>
                    <a:pt x="2831592" y="3401378"/>
                    <a:pt x="3032189" y="3321749"/>
                  </a:cubicBezTo>
                  <a:cubicBezTo>
                    <a:pt x="3164681" y="3269467"/>
                    <a:pt x="3269563" y="3164586"/>
                    <a:pt x="3321844" y="3032093"/>
                  </a:cubicBezTo>
                  <a:cubicBezTo>
                    <a:pt x="3401378" y="2832068"/>
                    <a:pt x="3383090" y="2355342"/>
                    <a:pt x="3383090" y="2133600"/>
                  </a:cubicBezTo>
                  <a:cubicBezTo>
                    <a:pt x="3383090" y="1911858"/>
                    <a:pt x="3401378" y="1435799"/>
                    <a:pt x="3321844" y="1235107"/>
                  </a:cubicBezTo>
                  <a:close/>
                  <a:moveTo>
                    <a:pt x="2133600" y="2914650"/>
                  </a:moveTo>
                  <a:cubicBezTo>
                    <a:pt x="1702238" y="2914650"/>
                    <a:pt x="1352550" y="2564962"/>
                    <a:pt x="1352550" y="2133600"/>
                  </a:cubicBezTo>
                  <a:cubicBezTo>
                    <a:pt x="1352550" y="1702238"/>
                    <a:pt x="1702238" y="1352550"/>
                    <a:pt x="2133600" y="1352550"/>
                  </a:cubicBezTo>
                  <a:cubicBezTo>
                    <a:pt x="2564962" y="1352550"/>
                    <a:pt x="2914650" y="1702238"/>
                    <a:pt x="2914650" y="2133600"/>
                  </a:cubicBezTo>
                  <a:cubicBezTo>
                    <a:pt x="2915177" y="2564436"/>
                    <a:pt x="2566342" y="2914124"/>
                    <a:pt x="2135506" y="2914650"/>
                  </a:cubicBezTo>
                  <a:cubicBezTo>
                    <a:pt x="2134871" y="2914651"/>
                    <a:pt x="2134236" y="2914651"/>
                    <a:pt x="2133600" y="2914650"/>
                  </a:cubicBezTo>
                  <a:close/>
                  <a:moveTo>
                    <a:pt x="2946845" y="1502093"/>
                  </a:moveTo>
                  <a:cubicBezTo>
                    <a:pt x="2846158" y="1502145"/>
                    <a:pt x="2764494" y="1420566"/>
                    <a:pt x="2764441" y="1319879"/>
                  </a:cubicBezTo>
                  <a:cubicBezTo>
                    <a:pt x="2764388" y="1219193"/>
                    <a:pt x="2845968" y="1137528"/>
                    <a:pt x="2946654" y="1137476"/>
                  </a:cubicBezTo>
                  <a:cubicBezTo>
                    <a:pt x="3047341" y="1137423"/>
                    <a:pt x="3129005" y="1219003"/>
                    <a:pt x="3129058" y="1319689"/>
                  </a:cubicBezTo>
                  <a:cubicBezTo>
                    <a:pt x="3129058" y="1319721"/>
                    <a:pt x="3129058" y="1319752"/>
                    <a:pt x="3129058" y="1319784"/>
                  </a:cubicBezTo>
                  <a:cubicBezTo>
                    <a:pt x="3129479" y="1420259"/>
                    <a:pt x="3048369" y="1502051"/>
                    <a:pt x="2947894" y="1502472"/>
                  </a:cubicBezTo>
                  <a:cubicBezTo>
                    <a:pt x="2947671" y="1502473"/>
                    <a:pt x="2947448" y="1502473"/>
                    <a:pt x="2947226" y="1502474"/>
                  </a:cubicBezTo>
                  <a:close/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  <a:moveTo>
                    <a:pt x="3646932" y="2762250"/>
                  </a:moveTo>
                  <a:cubicBezTo>
                    <a:pt x="3634645" y="3006376"/>
                    <a:pt x="3578924" y="3222689"/>
                    <a:pt x="3400711" y="3400425"/>
                  </a:cubicBezTo>
                  <a:cubicBezTo>
                    <a:pt x="3222498" y="3578162"/>
                    <a:pt x="3006376" y="3635026"/>
                    <a:pt x="2762536" y="3646646"/>
                  </a:cubicBezTo>
                  <a:cubicBezTo>
                    <a:pt x="2510981" y="3660839"/>
                    <a:pt x="1756791" y="3660839"/>
                    <a:pt x="1505236" y="3646646"/>
                  </a:cubicBezTo>
                  <a:cubicBezTo>
                    <a:pt x="1261110" y="3634359"/>
                    <a:pt x="1045559" y="3578543"/>
                    <a:pt x="867061" y="3400425"/>
                  </a:cubicBezTo>
                  <a:cubicBezTo>
                    <a:pt x="688562" y="3222308"/>
                    <a:pt x="632460" y="3005899"/>
                    <a:pt x="620840" y="2762250"/>
                  </a:cubicBezTo>
                  <a:cubicBezTo>
                    <a:pt x="606647" y="2510599"/>
                    <a:pt x="606647" y="1756315"/>
                    <a:pt x="620840" y="1504950"/>
                  </a:cubicBezTo>
                  <a:cubicBezTo>
                    <a:pt x="633127" y="1260824"/>
                    <a:pt x="688181" y="1044512"/>
                    <a:pt x="867061" y="866775"/>
                  </a:cubicBezTo>
                  <a:cubicBezTo>
                    <a:pt x="1045940" y="689038"/>
                    <a:pt x="1262063" y="632841"/>
                    <a:pt x="1505236" y="621221"/>
                  </a:cubicBezTo>
                  <a:cubicBezTo>
                    <a:pt x="1756791" y="607028"/>
                    <a:pt x="2510981" y="607028"/>
                    <a:pt x="2762536" y="621221"/>
                  </a:cubicBezTo>
                  <a:cubicBezTo>
                    <a:pt x="3006662" y="633508"/>
                    <a:pt x="3222879" y="689324"/>
                    <a:pt x="3400711" y="867442"/>
                  </a:cubicBezTo>
                  <a:cubicBezTo>
                    <a:pt x="3578543" y="1045559"/>
                    <a:pt x="3635312" y="1261967"/>
                    <a:pt x="3646932" y="1506093"/>
                  </a:cubicBezTo>
                  <a:cubicBezTo>
                    <a:pt x="3661124" y="1756791"/>
                    <a:pt x="3661124" y="2510409"/>
                    <a:pt x="3646932" y="2762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uppieren 42">
              <a:extLst>
                <a:ext uri="{FF2B5EF4-FFF2-40B4-BE49-F238E27FC236}">
                  <a16:creationId xmlns:a16="http://schemas.microsoft.com/office/drawing/2014/main" id="{BEA0AD08-75AD-7619-EF53-C93B032768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03009" y="2315105"/>
              <a:ext cx="2243792" cy="1001302"/>
              <a:chOff x="3203008" y="2315105"/>
              <a:chExt cx="2577579" cy="1001302"/>
            </a:xfrm>
          </p:grpSpPr>
          <p:sp>
            <p:nvSpPr>
              <p:cNvPr id="25" name="Copy contact 2">
                <a:extLst>
                  <a:ext uri="{FF2B5EF4-FFF2-40B4-BE49-F238E27FC236}">
                    <a16:creationId xmlns:a16="http://schemas.microsoft.com/office/drawing/2014/main" id="{2B2DB8DC-6026-F63A-FC4A-E8E51366495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315105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6" name="Copy contact 2">
                <a:extLst>
                  <a:ext uri="{FF2B5EF4-FFF2-40B4-BE49-F238E27FC236}">
                    <a16:creationId xmlns:a16="http://schemas.microsoft.com/office/drawing/2014/main" id="{E0C60F11-3DC1-DAE4-C67B-E0DC614B46C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587317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7" name="Copy contact 2">
                <a:extLst>
                  <a:ext uri="{FF2B5EF4-FFF2-40B4-BE49-F238E27FC236}">
                    <a16:creationId xmlns:a16="http://schemas.microsoft.com/office/drawing/2014/main" id="{B378F435-6025-B5D4-B271-C37E5CBBEEE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859529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8" name="Copy contact 2">
                <a:extLst>
                  <a:ext uri="{FF2B5EF4-FFF2-40B4-BE49-F238E27FC236}">
                    <a16:creationId xmlns:a16="http://schemas.microsoft.com/office/drawing/2014/main" id="{24AFDFCE-AFCB-0EB3-6A06-FC399068A2C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3131741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9" name="Gruppieren 47">
            <a:extLst>
              <a:ext uri="{FF2B5EF4-FFF2-40B4-BE49-F238E27FC236}">
                <a16:creationId xmlns:a16="http://schemas.microsoft.com/office/drawing/2014/main" id="{3505BB51-A497-88BE-9DD5-A8D267B25070}"/>
              </a:ext>
            </a:extLst>
          </p:cNvPr>
          <p:cNvGrpSpPr>
            <a:grpSpLocks/>
          </p:cNvGrpSpPr>
          <p:nvPr/>
        </p:nvGrpSpPr>
        <p:grpSpPr>
          <a:xfrm>
            <a:off x="6781711" y="1562523"/>
            <a:ext cx="5027702" cy="2160000"/>
            <a:chOff x="419099" y="1419648"/>
            <a:chExt cx="5027702" cy="2160000"/>
          </a:xfrm>
        </p:grpSpPr>
        <p:sp>
          <p:nvSpPr>
            <p:cNvPr id="30" name="Copy contact 1">
              <a:extLst>
                <a:ext uri="{FF2B5EF4-FFF2-40B4-BE49-F238E27FC236}">
                  <a16:creationId xmlns:a16="http://schemas.microsoft.com/office/drawing/2014/main" id="{740051EF-98BC-3EFE-CCCE-E12F8EFE8D4F}"/>
                </a:ext>
              </a:extLst>
            </p:cNvPr>
            <p:cNvSpPr>
              <a:spLocks/>
            </p:cNvSpPr>
            <p:nvPr/>
          </p:nvSpPr>
          <p:spPr bwMode="gray">
            <a:xfrm>
              <a:off x="2869221" y="1419648"/>
              <a:ext cx="2577579" cy="49244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2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31" name="Rectangle 90">
              <a:extLst>
                <a:ext uri="{FF2B5EF4-FFF2-40B4-BE49-F238E27FC236}">
                  <a16:creationId xmlns:a16="http://schemas.microsoft.com/office/drawing/2014/main" id="{F0F26870-D861-9DEF-ED1A-F2C756B6E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99" y="1419648"/>
              <a:ext cx="2160000" cy="2160000"/>
            </a:xfrm>
            <a:prstGeom prst="teardrop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accent5"/>
                  </a:solidFill>
                </a:rPr>
                <a:t>Image</a:t>
              </a:r>
            </a:p>
          </p:txBody>
        </p:sp>
        <p:sp>
          <p:nvSpPr>
            <p:cNvPr id="32" name="Grafik 5">
              <a:extLst>
                <a:ext uri="{FF2B5EF4-FFF2-40B4-BE49-F238E27FC236}">
                  <a16:creationId xmlns:a16="http://schemas.microsoft.com/office/drawing/2014/main" id="{F55ACC00-766E-2FFE-3224-D22F34450E82}"/>
                </a:ext>
              </a:extLst>
            </p:cNvPr>
            <p:cNvSpPr>
              <a:spLocks/>
            </p:cNvSpPr>
            <p:nvPr/>
          </p:nvSpPr>
          <p:spPr>
            <a:xfrm>
              <a:off x="2869221" y="2571248"/>
              <a:ext cx="216805" cy="216805"/>
            </a:xfrm>
            <a:custGeom>
              <a:avLst/>
              <a:gdLst>
                <a:gd name="connsiteX0" fmla="*/ 3962400 w 4267200"/>
                <a:gd name="connsiteY0" fmla="*/ 0 h 4267200"/>
                <a:gd name="connsiteX1" fmla="*/ 303848 w 4267200"/>
                <a:gd name="connsiteY1" fmla="*/ 0 h 4267200"/>
                <a:gd name="connsiteX2" fmla="*/ 0 w 4267200"/>
                <a:gd name="connsiteY2" fmla="*/ 307658 h 4267200"/>
                <a:gd name="connsiteX3" fmla="*/ 0 w 4267200"/>
                <a:gd name="connsiteY3" fmla="*/ 3959543 h 4267200"/>
                <a:gd name="connsiteX4" fmla="*/ 303848 w 4267200"/>
                <a:gd name="connsiteY4" fmla="*/ 4267200 h 4267200"/>
                <a:gd name="connsiteX5" fmla="*/ 3962400 w 4267200"/>
                <a:gd name="connsiteY5" fmla="*/ 4267200 h 4267200"/>
                <a:gd name="connsiteX6" fmla="*/ 4267200 w 4267200"/>
                <a:gd name="connsiteY6" fmla="*/ 3959543 h 4267200"/>
                <a:gd name="connsiteX7" fmla="*/ 4267200 w 4267200"/>
                <a:gd name="connsiteY7" fmla="*/ 307658 h 4267200"/>
                <a:gd name="connsiteX8" fmla="*/ 3962400 w 4267200"/>
                <a:gd name="connsiteY8" fmla="*/ 0 h 4267200"/>
                <a:gd name="connsiteX9" fmla="*/ 1289685 w 4267200"/>
                <a:gd name="connsiteY9" fmla="*/ 3657600 h 4267200"/>
                <a:gd name="connsiteX10" fmla="*/ 657225 w 4267200"/>
                <a:gd name="connsiteY10" fmla="*/ 3657600 h 4267200"/>
                <a:gd name="connsiteX11" fmla="*/ 657225 w 4267200"/>
                <a:gd name="connsiteY11" fmla="*/ 1621155 h 4267200"/>
                <a:gd name="connsiteX12" fmla="*/ 1290638 w 4267200"/>
                <a:gd name="connsiteY12" fmla="*/ 1621155 h 4267200"/>
                <a:gd name="connsiteX13" fmla="*/ 1290638 w 4267200"/>
                <a:gd name="connsiteY13" fmla="*/ 3657600 h 4267200"/>
                <a:gd name="connsiteX14" fmla="*/ 973455 w 4267200"/>
                <a:gd name="connsiteY14" fmla="*/ 1343025 h 4267200"/>
                <a:gd name="connsiteX15" fmla="*/ 606743 w 4267200"/>
                <a:gd name="connsiteY15" fmla="*/ 976313 h 4267200"/>
                <a:gd name="connsiteX16" fmla="*/ 973455 w 4267200"/>
                <a:gd name="connsiteY16" fmla="*/ 609600 h 4267200"/>
                <a:gd name="connsiteX17" fmla="*/ 1340168 w 4267200"/>
                <a:gd name="connsiteY17" fmla="*/ 976313 h 4267200"/>
                <a:gd name="connsiteX18" fmla="*/ 973455 w 4267200"/>
                <a:gd name="connsiteY18" fmla="*/ 1343025 h 4267200"/>
                <a:gd name="connsiteX19" fmla="*/ 3660458 w 4267200"/>
                <a:gd name="connsiteY19" fmla="*/ 3657600 h 4267200"/>
                <a:gd name="connsiteX20" fmla="*/ 3027998 w 4267200"/>
                <a:gd name="connsiteY20" fmla="*/ 3657600 h 4267200"/>
                <a:gd name="connsiteX21" fmla="*/ 3027998 w 4267200"/>
                <a:gd name="connsiteY21" fmla="*/ 2667000 h 4267200"/>
                <a:gd name="connsiteX22" fmla="*/ 2699385 w 4267200"/>
                <a:gd name="connsiteY22" fmla="*/ 2126933 h 4267200"/>
                <a:gd name="connsiteX23" fmla="*/ 2319338 w 4267200"/>
                <a:gd name="connsiteY23" fmla="*/ 2649855 h 4267200"/>
                <a:gd name="connsiteX24" fmla="*/ 2319338 w 4267200"/>
                <a:gd name="connsiteY24" fmla="*/ 3657600 h 4267200"/>
                <a:gd name="connsiteX25" fmla="*/ 1686878 w 4267200"/>
                <a:gd name="connsiteY25" fmla="*/ 3657600 h 4267200"/>
                <a:gd name="connsiteX26" fmla="*/ 1686878 w 4267200"/>
                <a:gd name="connsiteY26" fmla="*/ 1621155 h 4267200"/>
                <a:gd name="connsiteX27" fmla="*/ 2293620 w 4267200"/>
                <a:gd name="connsiteY27" fmla="*/ 1621155 h 4267200"/>
                <a:gd name="connsiteX28" fmla="*/ 2293620 w 4267200"/>
                <a:gd name="connsiteY28" fmla="*/ 1899285 h 4267200"/>
                <a:gd name="connsiteX29" fmla="*/ 2302193 w 4267200"/>
                <a:gd name="connsiteY29" fmla="*/ 1899285 h 4267200"/>
                <a:gd name="connsiteX30" fmla="*/ 2901315 w 4267200"/>
                <a:gd name="connsiteY30" fmla="*/ 1570673 h 4267200"/>
                <a:gd name="connsiteX31" fmla="*/ 3660458 w 4267200"/>
                <a:gd name="connsiteY31" fmla="*/ 2541270 h 4267200"/>
                <a:gd name="connsiteX32" fmla="*/ 3660458 w 4267200"/>
                <a:gd name="connsiteY32" fmla="*/ 36576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67200" h="4267200">
                  <a:moveTo>
                    <a:pt x="3962400" y="0"/>
                  </a:moveTo>
                  <a:lnTo>
                    <a:pt x="303848" y="0"/>
                  </a:lnTo>
                  <a:cubicBezTo>
                    <a:pt x="136208" y="0"/>
                    <a:pt x="0" y="138113"/>
                    <a:pt x="0" y="307658"/>
                  </a:cubicBezTo>
                  <a:lnTo>
                    <a:pt x="0" y="3959543"/>
                  </a:lnTo>
                  <a:cubicBezTo>
                    <a:pt x="0" y="4129088"/>
                    <a:pt x="136208" y="4267200"/>
                    <a:pt x="303848" y="4267200"/>
                  </a:cubicBezTo>
                  <a:lnTo>
                    <a:pt x="3962400" y="4267200"/>
                  </a:lnTo>
                  <a:cubicBezTo>
                    <a:pt x="4130040" y="4267200"/>
                    <a:pt x="4267200" y="4129088"/>
                    <a:pt x="4267200" y="3959543"/>
                  </a:cubicBezTo>
                  <a:lnTo>
                    <a:pt x="4267200" y="307658"/>
                  </a:lnTo>
                  <a:cubicBezTo>
                    <a:pt x="4267200" y="138113"/>
                    <a:pt x="4130040" y="0"/>
                    <a:pt x="3962400" y="0"/>
                  </a:cubicBezTo>
                  <a:close/>
                  <a:moveTo>
                    <a:pt x="1289685" y="3657600"/>
                  </a:moveTo>
                  <a:lnTo>
                    <a:pt x="657225" y="3657600"/>
                  </a:lnTo>
                  <a:lnTo>
                    <a:pt x="657225" y="1621155"/>
                  </a:lnTo>
                  <a:lnTo>
                    <a:pt x="1290638" y="1621155"/>
                  </a:lnTo>
                  <a:lnTo>
                    <a:pt x="1290638" y="3657600"/>
                  </a:lnTo>
                  <a:close/>
                  <a:moveTo>
                    <a:pt x="973455" y="1343025"/>
                  </a:moveTo>
                  <a:cubicBezTo>
                    <a:pt x="770573" y="1343025"/>
                    <a:pt x="606743" y="1178243"/>
                    <a:pt x="606743" y="976313"/>
                  </a:cubicBezTo>
                  <a:cubicBezTo>
                    <a:pt x="606743" y="774383"/>
                    <a:pt x="770573" y="609600"/>
                    <a:pt x="973455" y="609600"/>
                  </a:cubicBezTo>
                  <a:cubicBezTo>
                    <a:pt x="1175385" y="609600"/>
                    <a:pt x="1340168" y="774383"/>
                    <a:pt x="1340168" y="976313"/>
                  </a:cubicBezTo>
                  <a:cubicBezTo>
                    <a:pt x="1340168" y="1179195"/>
                    <a:pt x="1176338" y="1343025"/>
                    <a:pt x="973455" y="1343025"/>
                  </a:cubicBezTo>
                  <a:close/>
                  <a:moveTo>
                    <a:pt x="3660458" y="3657600"/>
                  </a:moveTo>
                  <a:lnTo>
                    <a:pt x="3027998" y="3657600"/>
                  </a:lnTo>
                  <a:lnTo>
                    <a:pt x="3027998" y="2667000"/>
                  </a:lnTo>
                  <a:cubicBezTo>
                    <a:pt x="3027998" y="2430780"/>
                    <a:pt x="3023235" y="2126933"/>
                    <a:pt x="2699385" y="2126933"/>
                  </a:cubicBezTo>
                  <a:cubicBezTo>
                    <a:pt x="2369820" y="2126933"/>
                    <a:pt x="2319338" y="2384108"/>
                    <a:pt x="2319338" y="2649855"/>
                  </a:cubicBezTo>
                  <a:lnTo>
                    <a:pt x="2319338" y="3657600"/>
                  </a:lnTo>
                  <a:lnTo>
                    <a:pt x="1686878" y="3657600"/>
                  </a:lnTo>
                  <a:lnTo>
                    <a:pt x="1686878" y="1621155"/>
                  </a:lnTo>
                  <a:lnTo>
                    <a:pt x="2293620" y="1621155"/>
                  </a:lnTo>
                  <a:lnTo>
                    <a:pt x="2293620" y="1899285"/>
                  </a:lnTo>
                  <a:lnTo>
                    <a:pt x="2302193" y="1899285"/>
                  </a:lnTo>
                  <a:cubicBezTo>
                    <a:pt x="2386965" y="1739265"/>
                    <a:pt x="2593658" y="1570673"/>
                    <a:pt x="2901315" y="1570673"/>
                  </a:cubicBezTo>
                  <a:cubicBezTo>
                    <a:pt x="3541395" y="1570673"/>
                    <a:pt x="3660458" y="1992630"/>
                    <a:pt x="3660458" y="2541270"/>
                  </a:cubicBezTo>
                  <a:lnTo>
                    <a:pt x="3660458" y="36576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fik 18">
              <a:extLst>
                <a:ext uri="{FF2B5EF4-FFF2-40B4-BE49-F238E27FC236}">
                  <a16:creationId xmlns:a16="http://schemas.microsoft.com/office/drawing/2014/main" id="{C6F575F5-9794-714D-832A-050F53F1D9B2}"/>
                </a:ext>
              </a:extLst>
            </p:cNvPr>
            <p:cNvSpPr>
              <a:spLocks/>
            </p:cNvSpPr>
            <p:nvPr/>
          </p:nvSpPr>
          <p:spPr>
            <a:xfrm>
              <a:off x="2869221" y="311567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1764506 w 4267200"/>
                <a:gd name="connsiteY5" fmla="*/ 4267200 h 4267200"/>
                <a:gd name="connsiteX6" fmla="*/ 1764506 w 4267200"/>
                <a:gd name="connsiteY6" fmla="*/ 2816447 h 4267200"/>
                <a:gd name="connsiteX7" fmla="*/ 1164431 w 4267200"/>
                <a:gd name="connsiteY7" fmla="*/ 2816447 h 4267200"/>
                <a:gd name="connsiteX8" fmla="*/ 1164431 w 4267200"/>
                <a:gd name="connsiteY8" fmla="*/ 2133600 h 4267200"/>
                <a:gd name="connsiteX9" fmla="*/ 1764506 w 4267200"/>
                <a:gd name="connsiteY9" fmla="*/ 2133600 h 4267200"/>
                <a:gd name="connsiteX10" fmla="*/ 1764506 w 4267200"/>
                <a:gd name="connsiteY10" fmla="*/ 1613154 h 4267200"/>
                <a:gd name="connsiteX11" fmla="*/ 2656713 w 4267200"/>
                <a:gd name="connsiteY11" fmla="*/ 694182 h 4267200"/>
                <a:gd name="connsiteX12" fmla="*/ 3185541 w 4267200"/>
                <a:gd name="connsiteY12" fmla="*/ 740283 h 4267200"/>
                <a:gd name="connsiteX13" fmla="*/ 3185541 w 4267200"/>
                <a:gd name="connsiteY13" fmla="*/ 1321308 h 4267200"/>
                <a:gd name="connsiteX14" fmla="*/ 2887695 w 4267200"/>
                <a:gd name="connsiteY14" fmla="*/ 1321308 h 4267200"/>
                <a:gd name="connsiteX15" fmla="*/ 2502694 w 4267200"/>
                <a:gd name="connsiteY15" fmla="*/ 1690211 h 4267200"/>
                <a:gd name="connsiteX16" fmla="*/ 2502694 w 4267200"/>
                <a:gd name="connsiteY16" fmla="*/ 2133600 h 4267200"/>
                <a:gd name="connsiteX17" fmla="*/ 3157823 w 4267200"/>
                <a:gd name="connsiteY17" fmla="*/ 2133600 h 4267200"/>
                <a:gd name="connsiteX18" fmla="*/ 3053048 w 4267200"/>
                <a:gd name="connsiteY18" fmla="*/ 2816447 h 4267200"/>
                <a:gd name="connsiteX19" fmla="*/ 2502694 w 4267200"/>
                <a:gd name="connsiteY19" fmla="*/ 2816447 h 4267200"/>
                <a:gd name="connsiteX20" fmla="*/ 2502694 w 4267200"/>
                <a:gd name="connsiteY20" fmla="*/ 4267200 h 4267200"/>
                <a:gd name="connsiteX21" fmla="*/ 3810000 w 4267200"/>
                <a:gd name="connsiteY21" fmla="*/ 4267200 h 4267200"/>
                <a:gd name="connsiteX22" fmla="*/ 4267200 w 4267200"/>
                <a:gd name="connsiteY22" fmla="*/ 3810000 h 4267200"/>
                <a:gd name="connsiteX23" fmla="*/ 4267200 w 4267200"/>
                <a:gd name="connsiteY23" fmla="*/ 457200 h 4267200"/>
                <a:gd name="connsiteX24" fmla="*/ 3810000 w 4267200"/>
                <a:gd name="connsiteY24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1764506" y="4267200"/>
                  </a:lnTo>
                  <a:lnTo>
                    <a:pt x="1764506" y="2816447"/>
                  </a:lnTo>
                  <a:lnTo>
                    <a:pt x="1164431" y="2816447"/>
                  </a:lnTo>
                  <a:lnTo>
                    <a:pt x="1164431" y="2133600"/>
                  </a:lnTo>
                  <a:lnTo>
                    <a:pt x="1764506" y="2133600"/>
                  </a:lnTo>
                  <a:lnTo>
                    <a:pt x="1764506" y="1613154"/>
                  </a:lnTo>
                  <a:cubicBezTo>
                    <a:pt x="1764506" y="1021175"/>
                    <a:pt x="2116931" y="694182"/>
                    <a:pt x="2656713" y="694182"/>
                  </a:cubicBezTo>
                  <a:cubicBezTo>
                    <a:pt x="2915222" y="694182"/>
                    <a:pt x="3185541" y="740283"/>
                    <a:pt x="3185541" y="740283"/>
                  </a:cubicBezTo>
                  <a:lnTo>
                    <a:pt x="3185541" y="1321308"/>
                  </a:lnTo>
                  <a:lnTo>
                    <a:pt x="2887695" y="1321308"/>
                  </a:lnTo>
                  <a:cubicBezTo>
                    <a:pt x="2594229" y="1321308"/>
                    <a:pt x="2502694" y="1503426"/>
                    <a:pt x="2502694" y="1690211"/>
                  </a:cubicBezTo>
                  <a:lnTo>
                    <a:pt x="2502694" y="2133600"/>
                  </a:lnTo>
                  <a:lnTo>
                    <a:pt x="3157823" y="2133600"/>
                  </a:lnTo>
                  <a:lnTo>
                    <a:pt x="3053048" y="2816447"/>
                  </a:lnTo>
                  <a:lnTo>
                    <a:pt x="2502694" y="2816447"/>
                  </a:lnTo>
                  <a:lnTo>
                    <a:pt x="2502694" y="4267200"/>
                  </a:ln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fik 21">
              <a:extLst>
                <a:ext uri="{FF2B5EF4-FFF2-40B4-BE49-F238E27FC236}">
                  <a16:creationId xmlns:a16="http://schemas.microsoft.com/office/drawing/2014/main" id="{73FE44EA-4033-0CA1-E8B6-0DBA3F45A045}"/>
                </a:ext>
              </a:extLst>
            </p:cNvPr>
            <p:cNvSpPr>
              <a:spLocks/>
            </p:cNvSpPr>
            <p:nvPr/>
          </p:nvSpPr>
          <p:spPr>
            <a:xfrm>
              <a:off x="2869221" y="229903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3810000 w 4267200"/>
                <a:gd name="connsiteY5" fmla="*/ 4267200 h 4267200"/>
                <a:gd name="connsiteX6" fmla="*/ 4267200 w 4267200"/>
                <a:gd name="connsiteY6" fmla="*/ 3810000 h 4267200"/>
                <a:gd name="connsiteX7" fmla="*/ 4267200 w 4267200"/>
                <a:gd name="connsiteY7" fmla="*/ 457200 h 4267200"/>
                <a:gd name="connsiteX8" fmla="*/ 3810000 w 4267200"/>
                <a:gd name="connsiteY8" fmla="*/ 0 h 4267200"/>
                <a:gd name="connsiteX9" fmla="*/ 3344228 w 4267200"/>
                <a:gd name="connsiteY9" fmla="*/ 1512570 h 4267200"/>
                <a:gd name="connsiteX10" fmla="*/ 3346133 w 4267200"/>
                <a:gd name="connsiteY10" fmla="*/ 1593533 h 4267200"/>
                <a:gd name="connsiteX11" fmla="*/ 1568768 w 4267200"/>
                <a:gd name="connsiteY11" fmla="*/ 3370898 h 4267200"/>
                <a:gd name="connsiteX12" fmla="*/ 609600 w 4267200"/>
                <a:gd name="connsiteY12" fmla="*/ 3090863 h 4267200"/>
                <a:gd name="connsiteX13" fmla="*/ 760095 w 4267200"/>
                <a:gd name="connsiteY13" fmla="*/ 3098483 h 4267200"/>
                <a:gd name="connsiteX14" fmla="*/ 1535430 w 4267200"/>
                <a:gd name="connsiteY14" fmla="*/ 2831783 h 4267200"/>
                <a:gd name="connsiteX15" fmla="*/ 951548 w 4267200"/>
                <a:gd name="connsiteY15" fmla="*/ 2398395 h 4267200"/>
                <a:gd name="connsiteX16" fmla="*/ 1233488 w 4267200"/>
                <a:gd name="connsiteY16" fmla="*/ 2386965 h 4267200"/>
                <a:gd name="connsiteX17" fmla="*/ 733425 w 4267200"/>
                <a:gd name="connsiteY17" fmla="*/ 1773555 h 4267200"/>
                <a:gd name="connsiteX18" fmla="*/ 733425 w 4267200"/>
                <a:gd name="connsiteY18" fmla="*/ 1765935 h 4267200"/>
                <a:gd name="connsiteX19" fmla="*/ 1015365 w 4267200"/>
                <a:gd name="connsiteY19" fmla="*/ 1844993 h 4267200"/>
                <a:gd name="connsiteX20" fmla="*/ 737235 w 4267200"/>
                <a:gd name="connsiteY20" fmla="*/ 1324927 h 4267200"/>
                <a:gd name="connsiteX21" fmla="*/ 822008 w 4267200"/>
                <a:gd name="connsiteY21" fmla="*/ 1009650 h 4267200"/>
                <a:gd name="connsiteX22" fmla="*/ 2109788 w 4267200"/>
                <a:gd name="connsiteY22" fmla="*/ 1663065 h 4267200"/>
                <a:gd name="connsiteX23" fmla="*/ 2719388 w 4267200"/>
                <a:gd name="connsiteY23" fmla="*/ 895350 h 4267200"/>
                <a:gd name="connsiteX24" fmla="*/ 3175635 w 4267200"/>
                <a:gd name="connsiteY24" fmla="*/ 1092518 h 4267200"/>
                <a:gd name="connsiteX25" fmla="*/ 3571875 w 4267200"/>
                <a:gd name="connsiteY25" fmla="*/ 942022 h 4267200"/>
                <a:gd name="connsiteX26" fmla="*/ 3297555 w 4267200"/>
                <a:gd name="connsiteY26" fmla="*/ 1285875 h 4267200"/>
                <a:gd name="connsiteX27" fmla="*/ 3657600 w 4267200"/>
                <a:gd name="connsiteY27" fmla="*/ 1188720 h 4267200"/>
                <a:gd name="connsiteX28" fmla="*/ 3344228 w 4267200"/>
                <a:gd name="connsiteY28" fmla="*/ 151257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788" y="0"/>
                    <a:pt x="0" y="204788"/>
                    <a:pt x="0" y="457200"/>
                  </a:cubicBezTo>
                  <a:lnTo>
                    <a:pt x="0" y="3810000"/>
                  </a:lnTo>
                  <a:cubicBezTo>
                    <a:pt x="0" y="4062413"/>
                    <a:pt x="204788" y="4267200"/>
                    <a:pt x="457200" y="4267200"/>
                  </a:cubicBezTo>
                  <a:lnTo>
                    <a:pt x="3810000" y="4267200"/>
                  </a:lnTo>
                  <a:cubicBezTo>
                    <a:pt x="4062413" y="4267200"/>
                    <a:pt x="4267200" y="4062413"/>
                    <a:pt x="4267200" y="3810000"/>
                  </a:cubicBezTo>
                  <a:lnTo>
                    <a:pt x="4267200" y="457200"/>
                  </a:lnTo>
                  <a:cubicBezTo>
                    <a:pt x="4267200" y="204788"/>
                    <a:pt x="4062413" y="0"/>
                    <a:pt x="3810000" y="0"/>
                  </a:cubicBezTo>
                  <a:close/>
                  <a:moveTo>
                    <a:pt x="3344228" y="1512570"/>
                  </a:moveTo>
                  <a:cubicBezTo>
                    <a:pt x="3346133" y="1539240"/>
                    <a:pt x="3346133" y="1566863"/>
                    <a:pt x="3346133" y="1593533"/>
                  </a:cubicBezTo>
                  <a:cubicBezTo>
                    <a:pt x="3346133" y="2419350"/>
                    <a:pt x="2717483" y="3370898"/>
                    <a:pt x="1568768" y="3370898"/>
                  </a:cubicBezTo>
                  <a:cubicBezTo>
                    <a:pt x="1214438" y="3370898"/>
                    <a:pt x="885825" y="3268028"/>
                    <a:pt x="609600" y="3090863"/>
                  </a:cubicBezTo>
                  <a:cubicBezTo>
                    <a:pt x="660083" y="3096578"/>
                    <a:pt x="708660" y="3098483"/>
                    <a:pt x="760095" y="3098483"/>
                  </a:cubicBezTo>
                  <a:cubicBezTo>
                    <a:pt x="1052513" y="3098483"/>
                    <a:pt x="1321118" y="2999423"/>
                    <a:pt x="1535430" y="2831783"/>
                  </a:cubicBezTo>
                  <a:cubicBezTo>
                    <a:pt x="1261110" y="2826068"/>
                    <a:pt x="1030605" y="2646045"/>
                    <a:pt x="951548" y="2398395"/>
                  </a:cubicBezTo>
                  <a:cubicBezTo>
                    <a:pt x="1047750" y="2412683"/>
                    <a:pt x="1134428" y="2412683"/>
                    <a:pt x="1233488" y="2386965"/>
                  </a:cubicBezTo>
                  <a:cubicBezTo>
                    <a:pt x="947738" y="2328863"/>
                    <a:pt x="733425" y="2077403"/>
                    <a:pt x="733425" y="1773555"/>
                  </a:cubicBezTo>
                  <a:lnTo>
                    <a:pt x="733425" y="1765935"/>
                  </a:lnTo>
                  <a:cubicBezTo>
                    <a:pt x="816293" y="1812608"/>
                    <a:pt x="913448" y="1841183"/>
                    <a:pt x="1015365" y="1844993"/>
                  </a:cubicBezTo>
                  <a:cubicBezTo>
                    <a:pt x="841329" y="1729229"/>
                    <a:pt x="736893" y="1533948"/>
                    <a:pt x="737235" y="1324927"/>
                  </a:cubicBezTo>
                  <a:cubicBezTo>
                    <a:pt x="737235" y="1208723"/>
                    <a:pt x="767715" y="1102043"/>
                    <a:pt x="822008" y="1009650"/>
                  </a:cubicBezTo>
                  <a:cubicBezTo>
                    <a:pt x="1129665" y="1388745"/>
                    <a:pt x="1591628" y="1636395"/>
                    <a:pt x="2109788" y="1663065"/>
                  </a:cubicBezTo>
                  <a:cubicBezTo>
                    <a:pt x="2021205" y="1239203"/>
                    <a:pt x="2338388" y="895350"/>
                    <a:pt x="2719388" y="895350"/>
                  </a:cubicBezTo>
                  <a:cubicBezTo>
                    <a:pt x="2899410" y="895350"/>
                    <a:pt x="3061335" y="970597"/>
                    <a:pt x="3175635" y="1092518"/>
                  </a:cubicBezTo>
                  <a:cubicBezTo>
                    <a:pt x="3316605" y="1065848"/>
                    <a:pt x="3451860" y="1013460"/>
                    <a:pt x="3571875" y="942022"/>
                  </a:cubicBezTo>
                  <a:cubicBezTo>
                    <a:pt x="3525203" y="1086803"/>
                    <a:pt x="3427095" y="1208723"/>
                    <a:pt x="3297555" y="1285875"/>
                  </a:cubicBezTo>
                  <a:cubicBezTo>
                    <a:pt x="3423285" y="1272540"/>
                    <a:pt x="3545205" y="1237298"/>
                    <a:pt x="3657600" y="1188720"/>
                  </a:cubicBezTo>
                  <a:cubicBezTo>
                    <a:pt x="3572828" y="1313498"/>
                    <a:pt x="3466148" y="1423988"/>
                    <a:pt x="3344228" y="15125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fik 27">
              <a:extLst>
                <a:ext uri="{FF2B5EF4-FFF2-40B4-BE49-F238E27FC236}">
                  <a16:creationId xmlns:a16="http://schemas.microsoft.com/office/drawing/2014/main" id="{88B767F3-87E2-D6AB-6AC7-072B76E299AC}"/>
                </a:ext>
              </a:extLst>
            </p:cNvPr>
            <p:cNvSpPr>
              <a:spLocks/>
            </p:cNvSpPr>
            <p:nvPr/>
          </p:nvSpPr>
          <p:spPr>
            <a:xfrm>
              <a:off x="2869221" y="2843461"/>
              <a:ext cx="216805" cy="216805"/>
            </a:xfrm>
            <a:custGeom>
              <a:avLst/>
              <a:gdLst>
                <a:gd name="connsiteX0" fmla="*/ 2133600 w 4267200"/>
                <a:gd name="connsiteY0" fmla="*/ 1625537 h 4267200"/>
                <a:gd name="connsiteX1" fmla="*/ 1625727 w 4267200"/>
                <a:gd name="connsiteY1" fmla="*/ 2133791 h 4267200"/>
                <a:gd name="connsiteX2" fmla="*/ 2133981 w 4267200"/>
                <a:gd name="connsiteY2" fmla="*/ 2641664 h 4267200"/>
                <a:gd name="connsiteX3" fmla="*/ 2641854 w 4267200"/>
                <a:gd name="connsiteY3" fmla="*/ 2133600 h 4267200"/>
                <a:gd name="connsiteX4" fmla="*/ 2133600 w 4267200"/>
                <a:gd name="connsiteY4" fmla="*/ 1625537 h 4267200"/>
                <a:gd name="connsiteX5" fmla="*/ 3321463 w 4267200"/>
                <a:gd name="connsiteY5" fmla="*/ 1235012 h 4267200"/>
                <a:gd name="connsiteX6" fmla="*/ 3031808 w 4267200"/>
                <a:gd name="connsiteY6" fmla="*/ 945356 h 4267200"/>
                <a:gd name="connsiteX7" fmla="*/ 2133600 w 4267200"/>
                <a:gd name="connsiteY7" fmla="*/ 884111 h 4267200"/>
                <a:gd name="connsiteX8" fmla="*/ 1235297 w 4267200"/>
                <a:gd name="connsiteY8" fmla="*/ 945356 h 4267200"/>
                <a:gd name="connsiteX9" fmla="*/ 945642 w 4267200"/>
                <a:gd name="connsiteY9" fmla="*/ 1235012 h 4267200"/>
                <a:gd name="connsiteX10" fmla="*/ 884396 w 4267200"/>
                <a:gd name="connsiteY10" fmla="*/ 2133505 h 4267200"/>
                <a:gd name="connsiteX11" fmla="*/ 946023 w 4267200"/>
                <a:gd name="connsiteY11" fmla="*/ 3032093 h 4267200"/>
                <a:gd name="connsiteX12" fmla="*/ 1235678 w 4267200"/>
                <a:gd name="connsiteY12" fmla="*/ 3321749 h 4267200"/>
                <a:gd name="connsiteX13" fmla="*/ 2133981 w 4267200"/>
                <a:gd name="connsiteY13" fmla="*/ 3382995 h 4267200"/>
                <a:gd name="connsiteX14" fmla="*/ 3032189 w 4267200"/>
                <a:gd name="connsiteY14" fmla="*/ 3321749 h 4267200"/>
                <a:gd name="connsiteX15" fmla="*/ 3321844 w 4267200"/>
                <a:gd name="connsiteY15" fmla="*/ 3032093 h 4267200"/>
                <a:gd name="connsiteX16" fmla="*/ 3383090 w 4267200"/>
                <a:gd name="connsiteY16" fmla="*/ 2133600 h 4267200"/>
                <a:gd name="connsiteX17" fmla="*/ 3321844 w 4267200"/>
                <a:gd name="connsiteY17" fmla="*/ 1235107 h 4267200"/>
                <a:gd name="connsiteX18" fmla="*/ 2133600 w 4267200"/>
                <a:gd name="connsiteY18" fmla="*/ 2914650 h 4267200"/>
                <a:gd name="connsiteX19" fmla="*/ 1352550 w 4267200"/>
                <a:gd name="connsiteY19" fmla="*/ 2133600 h 4267200"/>
                <a:gd name="connsiteX20" fmla="*/ 2133600 w 4267200"/>
                <a:gd name="connsiteY20" fmla="*/ 1352550 h 4267200"/>
                <a:gd name="connsiteX21" fmla="*/ 2914650 w 4267200"/>
                <a:gd name="connsiteY21" fmla="*/ 2133600 h 4267200"/>
                <a:gd name="connsiteX22" fmla="*/ 2135506 w 4267200"/>
                <a:gd name="connsiteY22" fmla="*/ 2914650 h 4267200"/>
                <a:gd name="connsiteX23" fmla="*/ 2133600 w 4267200"/>
                <a:gd name="connsiteY23" fmla="*/ 2914650 h 4267200"/>
                <a:gd name="connsiteX24" fmla="*/ 2946845 w 4267200"/>
                <a:gd name="connsiteY24" fmla="*/ 1502093 h 4267200"/>
                <a:gd name="connsiteX25" fmla="*/ 2764441 w 4267200"/>
                <a:gd name="connsiteY25" fmla="*/ 1319879 h 4267200"/>
                <a:gd name="connsiteX26" fmla="*/ 2946654 w 4267200"/>
                <a:gd name="connsiteY26" fmla="*/ 1137476 h 4267200"/>
                <a:gd name="connsiteX27" fmla="*/ 3129058 w 4267200"/>
                <a:gd name="connsiteY27" fmla="*/ 1319689 h 4267200"/>
                <a:gd name="connsiteX28" fmla="*/ 3129058 w 4267200"/>
                <a:gd name="connsiteY28" fmla="*/ 1319784 h 4267200"/>
                <a:gd name="connsiteX29" fmla="*/ 2947894 w 4267200"/>
                <a:gd name="connsiteY29" fmla="*/ 1502472 h 4267200"/>
                <a:gd name="connsiteX30" fmla="*/ 2947226 w 4267200"/>
                <a:gd name="connsiteY30" fmla="*/ 1502474 h 4267200"/>
                <a:gd name="connsiteX31" fmla="*/ 3810000 w 4267200"/>
                <a:gd name="connsiteY31" fmla="*/ 0 h 4267200"/>
                <a:gd name="connsiteX32" fmla="*/ 457200 w 4267200"/>
                <a:gd name="connsiteY32" fmla="*/ 0 h 4267200"/>
                <a:gd name="connsiteX33" fmla="*/ 0 w 4267200"/>
                <a:gd name="connsiteY33" fmla="*/ 457200 h 4267200"/>
                <a:gd name="connsiteX34" fmla="*/ 0 w 4267200"/>
                <a:gd name="connsiteY34" fmla="*/ 3810000 h 4267200"/>
                <a:gd name="connsiteX35" fmla="*/ 457200 w 4267200"/>
                <a:gd name="connsiteY35" fmla="*/ 4267200 h 4267200"/>
                <a:gd name="connsiteX36" fmla="*/ 3810000 w 4267200"/>
                <a:gd name="connsiteY36" fmla="*/ 4267200 h 4267200"/>
                <a:gd name="connsiteX37" fmla="*/ 4267200 w 4267200"/>
                <a:gd name="connsiteY37" fmla="*/ 3810000 h 4267200"/>
                <a:gd name="connsiteX38" fmla="*/ 4267200 w 4267200"/>
                <a:gd name="connsiteY38" fmla="*/ 457200 h 4267200"/>
                <a:gd name="connsiteX39" fmla="*/ 3810000 w 4267200"/>
                <a:gd name="connsiteY39" fmla="*/ 0 h 4267200"/>
                <a:gd name="connsiteX40" fmla="*/ 3646932 w 4267200"/>
                <a:gd name="connsiteY40" fmla="*/ 2762250 h 4267200"/>
                <a:gd name="connsiteX41" fmla="*/ 3400711 w 4267200"/>
                <a:gd name="connsiteY41" fmla="*/ 3400425 h 4267200"/>
                <a:gd name="connsiteX42" fmla="*/ 2762536 w 4267200"/>
                <a:gd name="connsiteY42" fmla="*/ 3646646 h 4267200"/>
                <a:gd name="connsiteX43" fmla="*/ 1505236 w 4267200"/>
                <a:gd name="connsiteY43" fmla="*/ 3646646 h 4267200"/>
                <a:gd name="connsiteX44" fmla="*/ 867061 w 4267200"/>
                <a:gd name="connsiteY44" fmla="*/ 3400425 h 4267200"/>
                <a:gd name="connsiteX45" fmla="*/ 620840 w 4267200"/>
                <a:gd name="connsiteY45" fmla="*/ 2762250 h 4267200"/>
                <a:gd name="connsiteX46" fmla="*/ 620840 w 4267200"/>
                <a:gd name="connsiteY46" fmla="*/ 1504950 h 4267200"/>
                <a:gd name="connsiteX47" fmla="*/ 867061 w 4267200"/>
                <a:gd name="connsiteY47" fmla="*/ 866775 h 4267200"/>
                <a:gd name="connsiteX48" fmla="*/ 1505236 w 4267200"/>
                <a:gd name="connsiteY48" fmla="*/ 621221 h 4267200"/>
                <a:gd name="connsiteX49" fmla="*/ 2762536 w 4267200"/>
                <a:gd name="connsiteY49" fmla="*/ 621221 h 4267200"/>
                <a:gd name="connsiteX50" fmla="*/ 3400711 w 4267200"/>
                <a:gd name="connsiteY50" fmla="*/ 867442 h 4267200"/>
                <a:gd name="connsiteX51" fmla="*/ 3646932 w 4267200"/>
                <a:gd name="connsiteY51" fmla="*/ 1506093 h 4267200"/>
                <a:gd name="connsiteX52" fmla="*/ 3646932 w 4267200"/>
                <a:gd name="connsiteY52" fmla="*/ 276225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67200" h="4267200">
                  <a:moveTo>
                    <a:pt x="2133600" y="1625537"/>
                  </a:moveTo>
                  <a:cubicBezTo>
                    <a:pt x="1853004" y="1625642"/>
                    <a:pt x="1625622" y="1853195"/>
                    <a:pt x="1625727" y="2133791"/>
                  </a:cubicBezTo>
                  <a:cubicBezTo>
                    <a:pt x="1625832" y="2414386"/>
                    <a:pt x="1853385" y="2641769"/>
                    <a:pt x="2133981" y="2641664"/>
                  </a:cubicBezTo>
                  <a:cubicBezTo>
                    <a:pt x="2414502" y="2641558"/>
                    <a:pt x="2641854" y="2414121"/>
                    <a:pt x="2641854" y="2133600"/>
                  </a:cubicBezTo>
                  <a:cubicBezTo>
                    <a:pt x="2641644" y="1853017"/>
                    <a:pt x="2414183" y="1625642"/>
                    <a:pt x="2133600" y="1625537"/>
                  </a:cubicBezTo>
                  <a:close/>
                  <a:moveTo>
                    <a:pt x="3321463" y="1235012"/>
                  </a:moveTo>
                  <a:cubicBezTo>
                    <a:pt x="3269182" y="1102519"/>
                    <a:pt x="3164300" y="997637"/>
                    <a:pt x="3031808" y="945356"/>
                  </a:cubicBezTo>
                  <a:cubicBezTo>
                    <a:pt x="2831783" y="866394"/>
                    <a:pt x="2355533" y="884111"/>
                    <a:pt x="2133600" y="884111"/>
                  </a:cubicBezTo>
                  <a:cubicBezTo>
                    <a:pt x="1911668" y="884111"/>
                    <a:pt x="1435894" y="865727"/>
                    <a:pt x="1235297" y="945356"/>
                  </a:cubicBezTo>
                  <a:cubicBezTo>
                    <a:pt x="1102804" y="997637"/>
                    <a:pt x="997923" y="1102519"/>
                    <a:pt x="945642" y="1235012"/>
                  </a:cubicBezTo>
                  <a:cubicBezTo>
                    <a:pt x="866775" y="1435037"/>
                    <a:pt x="884396" y="1911763"/>
                    <a:pt x="884396" y="2133505"/>
                  </a:cubicBezTo>
                  <a:cubicBezTo>
                    <a:pt x="884396" y="2355247"/>
                    <a:pt x="866775" y="2831402"/>
                    <a:pt x="946023" y="3032093"/>
                  </a:cubicBezTo>
                  <a:cubicBezTo>
                    <a:pt x="998304" y="3164586"/>
                    <a:pt x="1103185" y="3269467"/>
                    <a:pt x="1235678" y="3321749"/>
                  </a:cubicBezTo>
                  <a:cubicBezTo>
                    <a:pt x="1435703" y="3400711"/>
                    <a:pt x="1911953" y="3382995"/>
                    <a:pt x="2133981" y="3382995"/>
                  </a:cubicBezTo>
                  <a:cubicBezTo>
                    <a:pt x="2356009" y="3382995"/>
                    <a:pt x="2831592" y="3401378"/>
                    <a:pt x="3032189" y="3321749"/>
                  </a:cubicBezTo>
                  <a:cubicBezTo>
                    <a:pt x="3164681" y="3269467"/>
                    <a:pt x="3269563" y="3164586"/>
                    <a:pt x="3321844" y="3032093"/>
                  </a:cubicBezTo>
                  <a:cubicBezTo>
                    <a:pt x="3401378" y="2832068"/>
                    <a:pt x="3383090" y="2355342"/>
                    <a:pt x="3383090" y="2133600"/>
                  </a:cubicBezTo>
                  <a:cubicBezTo>
                    <a:pt x="3383090" y="1911858"/>
                    <a:pt x="3401378" y="1435799"/>
                    <a:pt x="3321844" y="1235107"/>
                  </a:cubicBezTo>
                  <a:close/>
                  <a:moveTo>
                    <a:pt x="2133600" y="2914650"/>
                  </a:moveTo>
                  <a:cubicBezTo>
                    <a:pt x="1702238" y="2914650"/>
                    <a:pt x="1352550" y="2564962"/>
                    <a:pt x="1352550" y="2133600"/>
                  </a:cubicBezTo>
                  <a:cubicBezTo>
                    <a:pt x="1352550" y="1702238"/>
                    <a:pt x="1702238" y="1352550"/>
                    <a:pt x="2133600" y="1352550"/>
                  </a:cubicBezTo>
                  <a:cubicBezTo>
                    <a:pt x="2564962" y="1352550"/>
                    <a:pt x="2914650" y="1702238"/>
                    <a:pt x="2914650" y="2133600"/>
                  </a:cubicBezTo>
                  <a:cubicBezTo>
                    <a:pt x="2915177" y="2564436"/>
                    <a:pt x="2566342" y="2914124"/>
                    <a:pt x="2135506" y="2914650"/>
                  </a:cubicBezTo>
                  <a:cubicBezTo>
                    <a:pt x="2134871" y="2914651"/>
                    <a:pt x="2134236" y="2914651"/>
                    <a:pt x="2133600" y="2914650"/>
                  </a:cubicBezTo>
                  <a:close/>
                  <a:moveTo>
                    <a:pt x="2946845" y="1502093"/>
                  </a:moveTo>
                  <a:cubicBezTo>
                    <a:pt x="2846158" y="1502145"/>
                    <a:pt x="2764494" y="1420566"/>
                    <a:pt x="2764441" y="1319879"/>
                  </a:cubicBezTo>
                  <a:cubicBezTo>
                    <a:pt x="2764388" y="1219193"/>
                    <a:pt x="2845968" y="1137528"/>
                    <a:pt x="2946654" y="1137476"/>
                  </a:cubicBezTo>
                  <a:cubicBezTo>
                    <a:pt x="3047341" y="1137423"/>
                    <a:pt x="3129005" y="1219003"/>
                    <a:pt x="3129058" y="1319689"/>
                  </a:cubicBezTo>
                  <a:cubicBezTo>
                    <a:pt x="3129058" y="1319721"/>
                    <a:pt x="3129058" y="1319752"/>
                    <a:pt x="3129058" y="1319784"/>
                  </a:cubicBezTo>
                  <a:cubicBezTo>
                    <a:pt x="3129479" y="1420259"/>
                    <a:pt x="3048369" y="1502051"/>
                    <a:pt x="2947894" y="1502472"/>
                  </a:cubicBezTo>
                  <a:cubicBezTo>
                    <a:pt x="2947671" y="1502473"/>
                    <a:pt x="2947448" y="1502473"/>
                    <a:pt x="2947226" y="1502474"/>
                  </a:cubicBezTo>
                  <a:close/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  <a:moveTo>
                    <a:pt x="3646932" y="2762250"/>
                  </a:moveTo>
                  <a:cubicBezTo>
                    <a:pt x="3634645" y="3006376"/>
                    <a:pt x="3578924" y="3222689"/>
                    <a:pt x="3400711" y="3400425"/>
                  </a:cubicBezTo>
                  <a:cubicBezTo>
                    <a:pt x="3222498" y="3578162"/>
                    <a:pt x="3006376" y="3635026"/>
                    <a:pt x="2762536" y="3646646"/>
                  </a:cubicBezTo>
                  <a:cubicBezTo>
                    <a:pt x="2510981" y="3660839"/>
                    <a:pt x="1756791" y="3660839"/>
                    <a:pt x="1505236" y="3646646"/>
                  </a:cubicBezTo>
                  <a:cubicBezTo>
                    <a:pt x="1261110" y="3634359"/>
                    <a:pt x="1045559" y="3578543"/>
                    <a:pt x="867061" y="3400425"/>
                  </a:cubicBezTo>
                  <a:cubicBezTo>
                    <a:pt x="688562" y="3222308"/>
                    <a:pt x="632460" y="3005899"/>
                    <a:pt x="620840" y="2762250"/>
                  </a:cubicBezTo>
                  <a:cubicBezTo>
                    <a:pt x="606647" y="2510599"/>
                    <a:pt x="606647" y="1756315"/>
                    <a:pt x="620840" y="1504950"/>
                  </a:cubicBezTo>
                  <a:cubicBezTo>
                    <a:pt x="633127" y="1260824"/>
                    <a:pt x="688181" y="1044512"/>
                    <a:pt x="867061" y="866775"/>
                  </a:cubicBezTo>
                  <a:cubicBezTo>
                    <a:pt x="1045940" y="689038"/>
                    <a:pt x="1262063" y="632841"/>
                    <a:pt x="1505236" y="621221"/>
                  </a:cubicBezTo>
                  <a:cubicBezTo>
                    <a:pt x="1756791" y="607028"/>
                    <a:pt x="2510981" y="607028"/>
                    <a:pt x="2762536" y="621221"/>
                  </a:cubicBezTo>
                  <a:cubicBezTo>
                    <a:pt x="3006662" y="633508"/>
                    <a:pt x="3222879" y="689324"/>
                    <a:pt x="3400711" y="867442"/>
                  </a:cubicBezTo>
                  <a:cubicBezTo>
                    <a:pt x="3578543" y="1045559"/>
                    <a:pt x="3635312" y="1261967"/>
                    <a:pt x="3646932" y="1506093"/>
                  </a:cubicBezTo>
                  <a:cubicBezTo>
                    <a:pt x="3661124" y="1756791"/>
                    <a:pt x="3661124" y="2510409"/>
                    <a:pt x="3646932" y="2762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uppieren 54">
              <a:extLst>
                <a:ext uri="{FF2B5EF4-FFF2-40B4-BE49-F238E27FC236}">
                  <a16:creationId xmlns:a16="http://schemas.microsoft.com/office/drawing/2014/main" id="{1D25A023-6736-AD00-F49C-4C6466D48D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03009" y="2315105"/>
              <a:ext cx="2243792" cy="1001302"/>
              <a:chOff x="3203008" y="2315105"/>
              <a:chExt cx="2577579" cy="1001302"/>
            </a:xfrm>
          </p:grpSpPr>
          <p:sp>
            <p:nvSpPr>
              <p:cNvPr id="37" name="Copy contact 2">
                <a:extLst>
                  <a:ext uri="{FF2B5EF4-FFF2-40B4-BE49-F238E27FC236}">
                    <a16:creationId xmlns:a16="http://schemas.microsoft.com/office/drawing/2014/main" id="{A683D8CB-01BD-7B8C-4C4B-4A5913DFC1C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315105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8" name="Copy contact 2">
                <a:extLst>
                  <a:ext uri="{FF2B5EF4-FFF2-40B4-BE49-F238E27FC236}">
                    <a16:creationId xmlns:a16="http://schemas.microsoft.com/office/drawing/2014/main" id="{09B16AA4-8A74-7F6C-98B5-11F0ED5612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587317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9" name="Copy contact 2">
                <a:extLst>
                  <a:ext uri="{FF2B5EF4-FFF2-40B4-BE49-F238E27FC236}">
                    <a16:creationId xmlns:a16="http://schemas.microsoft.com/office/drawing/2014/main" id="{E862EF01-5199-A430-9A81-3E0B562B5E6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859529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0" name="Copy contact 2">
                <a:extLst>
                  <a:ext uri="{FF2B5EF4-FFF2-40B4-BE49-F238E27FC236}">
                    <a16:creationId xmlns:a16="http://schemas.microsoft.com/office/drawing/2014/main" id="{CC23790F-218D-AA95-44A7-FF7763A5940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3131741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1" name="Gruppieren 59">
            <a:extLst>
              <a:ext uri="{FF2B5EF4-FFF2-40B4-BE49-F238E27FC236}">
                <a16:creationId xmlns:a16="http://schemas.microsoft.com/office/drawing/2014/main" id="{165F31B8-6D03-991B-334E-3721B01E96B9}"/>
              </a:ext>
            </a:extLst>
          </p:cNvPr>
          <p:cNvGrpSpPr>
            <a:grpSpLocks/>
          </p:cNvGrpSpPr>
          <p:nvPr/>
        </p:nvGrpSpPr>
        <p:grpSpPr>
          <a:xfrm>
            <a:off x="6781711" y="3902523"/>
            <a:ext cx="5027702" cy="2160000"/>
            <a:chOff x="419099" y="1419648"/>
            <a:chExt cx="5027702" cy="2160000"/>
          </a:xfrm>
        </p:grpSpPr>
        <p:sp>
          <p:nvSpPr>
            <p:cNvPr id="42" name="Copy contact 1">
              <a:extLst>
                <a:ext uri="{FF2B5EF4-FFF2-40B4-BE49-F238E27FC236}">
                  <a16:creationId xmlns:a16="http://schemas.microsoft.com/office/drawing/2014/main" id="{5D1C3C47-F3F1-0024-41CE-ED0E8F041A10}"/>
                </a:ext>
              </a:extLst>
            </p:cNvPr>
            <p:cNvSpPr>
              <a:spLocks/>
            </p:cNvSpPr>
            <p:nvPr/>
          </p:nvSpPr>
          <p:spPr bwMode="gray">
            <a:xfrm>
              <a:off x="2869221" y="1419648"/>
              <a:ext cx="2577579" cy="49244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2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43" name="Rectangle 90">
              <a:extLst>
                <a:ext uri="{FF2B5EF4-FFF2-40B4-BE49-F238E27FC236}">
                  <a16:creationId xmlns:a16="http://schemas.microsoft.com/office/drawing/2014/main" id="{5B88D8A9-5051-9C43-DC0B-ADE6BF60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99" y="1419648"/>
              <a:ext cx="2160000" cy="2160000"/>
            </a:xfrm>
            <a:prstGeom prst="teardrop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accent5"/>
                  </a:solidFill>
                </a:rPr>
                <a:t>Image</a:t>
              </a:r>
            </a:p>
          </p:txBody>
        </p:sp>
        <p:sp>
          <p:nvSpPr>
            <p:cNvPr id="45" name="Grafik 5">
              <a:extLst>
                <a:ext uri="{FF2B5EF4-FFF2-40B4-BE49-F238E27FC236}">
                  <a16:creationId xmlns:a16="http://schemas.microsoft.com/office/drawing/2014/main" id="{2C864572-8EB6-DAA3-1F3A-8C4C4AF31FC4}"/>
                </a:ext>
              </a:extLst>
            </p:cNvPr>
            <p:cNvSpPr>
              <a:spLocks/>
            </p:cNvSpPr>
            <p:nvPr/>
          </p:nvSpPr>
          <p:spPr>
            <a:xfrm>
              <a:off x="2869221" y="2571248"/>
              <a:ext cx="216805" cy="216805"/>
            </a:xfrm>
            <a:custGeom>
              <a:avLst/>
              <a:gdLst>
                <a:gd name="connsiteX0" fmla="*/ 3962400 w 4267200"/>
                <a:gd name="connsiteY0" fmla="*/ 0 h 4267200"/>
                <a:gd name="connsiteX1" fmla="*/ 303848 w 4267200"/>
                <a:gd name="connsiteY1" fmla="*/ 0 h 4267200"/>
                <a:gd name="connsiteX2" fmla="*/ 0 w 4267200"/>
                <a:gd name="connsiteY2" fmla="*/ 307658 h 4267200"/>
                <a:gd name="connsiteX3" fmla="*/ 0 w 4267200"/>
                <a:gd name="connsiteY3" fmla="*/ 3959543 h 4267200"/>
                <a:gd name="connsiteX4" fmla="*/ 303848 w 4267200"/>
                <a:gd name="connsiteY4" fmla="*/ 4267200 h 4267200"/>
                <a:gd name="connsiteX5" fmla="*/ 3962400 w 4267200"/>
                <a:gd name="connsiteY5" fmla="*/ 4267200 h 4267200"/>
                <a:gd name="connsiteX6" fmla="*/ 4267200 w 4267200"/>
                <a:gd name="connsiteY6" fmla="*/ 3959543 h 4267200"/>
                <a:gd name="connsiteX7" fmla="*/ 4267200 w 4267200"/>
                <a:gd name="connsiteY7" fmla="*/ 307658 h 4267200"/>
                <a:gd name="connsiteX8" fmla="*/ 3962400 w 4267200"/>
                <a:gd name="connsiteY8" fmla="*/ 0 h 4267200"/>
                <a:gd name="connsiteX9" fmla="*/ 1289685 w 4267200"/>
                <a:gd name="connsiteY9" fmla="*/ 3657600 h 4267200"/>
                <a:gd name="connsiteX10" fmla="*/ 657225 w 4267200"/>
                <a:gd name="connsiteY10" fmla="*/ 3657600 h 4267200"/>
                <a:gd name="connsiteX11" fmla="*/ 657225 w 4267200"/>
                <a:gd name="connsiteY11" fmla="*/ 1621155 h 4267200"/>
                <a:gd name="connsiteX12" fmla="*/ 1290638 w 4267200"/>
                <a:gd name="connsiteY12" fmla="*/ 1621155 h 4267200"/>
                <a:gd name="connsiteX13" fmla="*/ 1290638 w 4267200"/>
                <a:gd name="connsiteY13" fmla="*/ 3657600 h 4267200"/>
                <a:gd name="connsiteX14" fmla="*/ 973455 w 4267200"/>
                <a:gd name="connsiteY14" fmla="*/ 1343025 h 4267200"/>
                <a:gd name="connsiteX15" fmla="*/ 606743 w 4267200"/>
                <a:gd name="connsiteY15" fmla="*/ 976313 h 4267200"/>
                <a:gd name="connsiteX16" fmla="*/ 973455 w 4267200"/>
                <a:gd name="connsiteY16" fmla="*/ 609600 h 4267200"/>
                <a:gd name="connsiteX17" fmla="*/ 1340168 w 4267200"/>
                <a:gd name="connsiteY17" fmla="*/ 976313 h 4267200"/>
                <a:gd name="connsiteX18" fmla="*/ 973455 w 4267200"/>
                <a:gd name="connsiteY18" fmla="*/ 1343025 h 4267200"/>
                <a:gd name="connsiteX19" fmla="*/ 3660458 w 4267200"/>
                <a:gd name="connsiteY19" fmla="*/ 3657600 h 4267200"/>
                <a:gd name="connsiteX20" fmla="*/ 3027998 w 4267200"/>
                <a:gd name="connsiteY20" fmla="*/ 3657600 h 4267200"/>
                <a:gd name="connsiteX21" fmla="*/ 3027998 w 4267200"/>
                <a:gd name="connsiteY21" fmla="*/ 2667000 h 4267200"/>
                <a:gd name="connsiteX22" fmla="*/ 2699385 w 4267200"/>
                <a:gd name="connsiteY22" fmla="*/ 2126933 h 4267200"/>
                <a:gd name="connsiteX23" fmla="*/ 2319338 w 4267200"/>
                <a:gd name="connsiteY23" fmla="*/ 2649855 h 4267200"/>
                <a:gd name="connsiteX24" fmla="*/ 2319338 w 4267200"/>
                <a:gd name="connsiteY24" fmla="*/ 3657600 h 4267200"/>
                <a:gd name="connsiteX25" fmla="*/ 1686878 w 4267200"/>
                <a:gd name="connsiteY25" fmla="*/ 3657600 h 4267200"/>
                <a:gd name="connsiteX26" fmla="*/ 1686878 w 4267200"/>
                <a:gd name="connsiteY26" fmla="*/ 1621155 h 4267200"/>
                <a:gd name="connsiteX27" fmla="*/ 2293620 w 4267200"/>
                <a:gd name="connsiteY27" fmla="*/ 1621155 h 4267200"/>
                <a:gd name="connsiteX28" fmla="*/ 2293620 w 4267200"/>
                <a:gd name="connsiteY28" fmla="*/ 1899285 h 4267200"/>
                <a:gd name="connsiteX29" fmla="*/ 2302193 w 4267200"/>
                <a:gd name="connsiteY29" fmla="*/ 1899285 h 4267200"/>
                <a:gd name="connsiteX30" fmla="*/ 2901315 w 4267200"/>
                <a:gd name="connsiteY30" fmla="*/ 1570673 h 4267200"/>
                <a:gd name="connsiteX31" fmla="*/ 3660458 w 4267200"/>
                <a:gd name="connsiteY31" fmla="*/ 2541270 h 4267200"/>
                <a:gd name="connsiteX32" fmla="*/ 3660458 w 4267200"/>
                <a:gd name="connsiteY32" fmla="*/ 36576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67200" h="4267200">
                  <a:moveTo>
                    <a:pt x="3962400" y="0"/>
                  </a:moveTo>
                  <a:lnTo>
                    <a:pt x="303848" y="0"/>
                  </a:lnTo>
                  <a:cubicBezTo>
                    <a:pt x="136208" y="0"/>
                    <a:pt x="0" y="138113"/>
                    <a:pt x="0" y="307658"/>
                  </a:cubicBezTo>
                  <a:lnTo>
                    <a:pt x="0" y="3959543"/>
                  </a:lnTo>
                  <a:cubicBezTo>
                    <a:pt x="0" y="4129088"/>
                    <a:pt x="136208" y="4267200"/>
                    <a:pt x="303848" y="4267200"/>
                  </a:cubicBezTo>
                  <a:lnTo>
                    <a:pt x="3962400" y="4267200"/>
                  </a:lnTo>
                  <a:cubicBezTo>
                    <a:pt x="4130040" y="4267200"/>
                    <a:pt x="4267200" y="4129088"/>
                    <a:pt x="4267200" y="3959543"/>
                  </a:cubicBezTo>
                  <a:lnTo>
                    <a:pt x="4267200" y="307658"/>
                  </a:lnTo>
                  <a:cubicBezTo>
                    <a:pt x="4267200" y="138113"/>
                    <a:pt x="4130040" y="0"/>
                    <a:pt x="3962400" y="0"/>
                  </a:cubicBezTo>
                  <a:close/>
                  <a:moveTo>
                    <a:pt x="1289685" y="3657600"/>
                  </a:moveTo>
                  <a:lnTo>
                    <a:pt x="657225" y="3657600"/>
                  </a:lnTo>
                  <a:lnTo>
                    <a:pt x="657225" y="1621155"/>
                  </a:lnTo>
                  <a:lnTo>
                    <a:pt x="1290638" y="1621155"/>
                  </a:lnTo>
                  <a:lnTo>
                    <a:pt x="1290638" y="3657600"/>
                  </a:lnTo>
                  <a:close/>
                  <a:moveTo>
                    <a:pt x="973455" y="1343025"/>
                  </a:moveTo>
                  <a:cubicBezTo>
                    <a:pt x="770573" y="1343025"/>
                    <a:pt x="606743" y="1178243"/>
                    <a:pt x="606743" y="976313"/>
                  </a:cubicBezTo>
                  <a:cubicBezTo>
                    <a:pt x="606743" y="774383"/>
                    <a:pt x="770573" y="609600"/>
                    <a:pt x="973455" y="609600"/>
                  </a:cubicBezTo>
                  <a:cubicBezTo>
                    <a:pt x="1175385" y="609600"/>
                    <a:pt x="1340168" y="774383"/>
                    <a:pt x="1340168" y="976313"/>
                  </a:cubicBezTo>
                  <a:cubicBezTo>
                    <a:pt x="1340168" y="1179195"/>
                    <a:pt x="1176338" y="1343025"/>
                    <a:pt x="973455" y="1343025"/>
                  </a:cubicBezTo>
                  <a:close/>
                  <a:moveTo>
                    <a:pt x="3660458" y="3657600"/>
                  </a:moveTo>
                  <a:lnTo>
                    <a:pt x="3027998" y="3657600"/>
                  </a:lnTo>
                  <a:lnTo>
                    <a:pt x="3027998" y="2667000"/>
                  </a:lnTo>
                  <a:cubicBezTo>
                    <a:pt x="3027998" y="2430780"/>
                    <a:pt x="3023235" y="2126933"/>
                    <a:pt x="2699385" y="2126933"/>
                  </a:cubicBezTo>
                  <a:cubicBezTo>
                    <a:pt x="2369820" y="2126933"/>
                    <a:pt x="2319338" y="2384108"/>
                    <a:pt x="2319338" y="2649855"/>
                  </a:cubicBezTo>
                  <a:lnTo>
                    <a:pt x="2319338" y="3657600"/>
                  </a:lnTo>
                  <a:lnTo>
                    <a:pt x="1686878" y="3657600"/>
                  </a:lnTo>
                  <a:lnTo>
                    <a:pt x="1686878" y="1621155"/>
                  </a:lnTo>
                  <a:lnTo>
                    <a:pt x="2293620" y="1621155"/>
                  </a:lnTo>
                  <a:lnTo>
                    <a:pt x="2293620" y="1899285"/>
                  </a:lnTo>
                  <a:lnTo>
                    <a:pt x="2302193" y="1899285"/>
                  </a:lnTo>
                  <a:cubicBezTo>
                    <a:pt x="2386965" y="1739265"/>
                    <a:pt x="2593658" y="1570673"/>
                    <a:pt x="2901315" y="1570673"/>
                  </a:cubicBezTo>
                  <a:cubicBezTo>
                    <a:pt x="3541395" y="1570673"/>
                    <a:pt x="3660458" y="1992630"/>
                    <a:pt x="3660458" y="2541270"/>
                  </a:cubicBezTo>
                  <a:lnTo>
                    <a:pt x="3660458" y="36576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fik 18">
              <a:extLst>
                <a:ext uri="{FF2B5EF4-FFF2-40B4-BE49-F238E27FC236}">
                  <a16:creationId xmlns:a16="http://schemas.microsoft.com/office/drawing/2014/main" id="{970929D2-9917-3135-08F4-9FC6C7723A0F}"/>
                </a:ext>
              </a:extLst>
            </p:cNvPr>
            <p:cNvSpPr>
              <a:spLocks/>
            </p:cNvSpPr>
            <p:nvPr/>
          </p:nvSpPr>
          <p:spPr>
            <a:xfrm>
              <a:off x="2869221" y="311567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1764506 w 4267200"/>
                <a:gd name="connsiteY5" fmla="*/ 4267200 h 4267200"/>
                <a:gd name="connsiteX6" fmla="*/ 1764506 w 4267200"/>
                <a:gd name="connsiteY6" fmla="*/ 2816447 h 4267200"/>
                <a:gd name="connsiteX7" fmla="*/ 1164431 w 4267200"/>
                <a:gd name="connsiteY7" fmla="*/ 2816447 h 4267200"/>
                <a:gd name="connsiteX8" fmla="*/ 1164431 w 4267200"/>
                <a:gd name="connsiteY8" fmla="*/ 2133600 h 4267200"/>
                <a:gd name="connsiteX9" fmla="*/ 1764506 w 4267200"/>
                <a:gd name="connsiteY9" fmla="*/ 2133600 h 4267200"/>
                <a:gd name="connsiteX10" fmla="*/ 1764506 w 4267200"/>
                <a:gd name="connsiteY10" fmla="*/ 1613154 h 4267200"/>
                <a:gd name="connsiteX11" fmla="*/ 2656713 w 4267200"/>
                <a:gd name="connsiteY11" fmla="*/ 694182 h 4267200"/>
                <a:gd name="connsiteX12" fmla="*/ 3185541 w 4267200"/>
                <a:gd name="connsiteY12" fmla="*/ 740283 h 4267200"/>
                <a:gd name="connsiteX13" fmla="*/ 3185541 w 4267200"/>
                <a:gd name="connsiteY13" fmla="*/ 1321308 h 4267200"/>
                <a:gd name="connsiteX14" fmla="*/ 2887695 w 4267200"/>
                <a:gd name="connsiteY14" fmla="*/ 1321308 h 4267200"/>
                <a:gd name="connsiteX15" fmla="*/ 2502694 w 4267200"/>
                <a:gd name="connsiteY15" fmla="*/ 1690211 h 4267200"/>
                <a:gd name="connsiteX16" fmla="*/ 2502694 w 4267200"/>
                <a:gd name="connsiteY16" fmla="*/ 2133600 h 4267200"/>
                <a:gd name="connsiteX17" fmla="*/ 3157823 w 4267200"/>
                <a:gd name="connsiteY17" fmla="*/ 2133600 h 4267200"/>
                <a:gd name="connsiteX18" fmla="*/ 3053048 w 4267200"/>
                <a:gd name="connsiteY18" fmla="*/ 2816447 h 4267200"/>
                <a:gd name="connsiteX19" fmla="*/ 2502694 w 4267200"/>
                <a:gd name="connsiteY19" fmla="*/ 2816447 h 4267200"/>
                <a:gd name="connsiteX20" fmla="*/ 2502694 w 4267200"/>
                <a:gd name="connsiteY20" fmla="*/ 4267200 h 4267200"/>
                <a:gd name="connsiteX21" fmla="*/ 3810000 w 4267200"/>
                <a:gd name="connsiteY21" fmla="*/ 4267200 h 4267200"/>
                <a:gd name="connsiteX22" fmla="*/ 4267200 w 4267200"/>
                <a:gd name="connsiteY22" fmla="*/ 3810000 h 4267200"/>
                <a:gd name="connsiteX23" fmla="*/ 4267200 w 4267200"/>
                <a:gd name="connsiteY23" fmla="*/ 457200 h 4267200"/>
                <a:gd name="connsiteX24" fmla="*/ 3810000 w 4267200"/>
                <a:gd name="connsiteY24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1764506" y="4267200"/>
                  </a:lnTo>
                  <a:lnTo>
                    <a:pt x="1764506" y="2816447"/>
                  </a:lnTo>
                  <a:lnTo>
                    <a:pt x="1164431" y="2816447"/>
                  </a:lnTo>
                  <a:lnTo>
                    <a:pt x="1164431" y="2133600"/>
                  </a:lnTo>
                  <a:lnTo>
                    <a:pt x="1764506" y="2133600"/>
                  </a:lnTo>
                  <a:lnTo>
                    <a:pt x="1764506" y="1613154"/>
                  </a:lnTo>
                  <a:cubicBezTo>
                    <a:pt x="1764506" y="1021175"/>
                    <a:pt x="2116931" y="694182"/>
                    <a:pt x="2656713" y="694182"/>
                  </a:cubicBezTo>
                  <a:cubicBezTo>
                    <a:pt x="2915222" y="694182"/>
                    <a:pt x="3185541" y="740283"/>
                    <a:pt x="3185541" y="740283"/>
                  </a:cubicBezTo>
                  <a:lnTo>
                    <a:pt x="3185541" y="1321308"/>
                  </a:lnTo>
                  <a:lnTo>
                    <a:pt x="2887695" y="1321308"/>
                  </a:lnTo>
                  <a:cubicBezTo>
                    <a:pt x="2594229" y="1321308"/>
                    <a:pt x="2502694" y="1503426"/>
                    <a:pt x="2502694" y="1690211"/>
                  </a:cubicBezTo>
                  <a:lnTo>
                    <a:pt x="2502694" y="2133600"/>
                  </a:lnTo>
                  <a:lnTo>
                    <a:pt x="3157823" y="2133600"/>
                  </a:lnTo>
                  <a:lnTo>
                    <a:pt x="3053048" y="2816447"/>
                  </a:lnTo>
                  <a:lnTo>
                    <a:pt x="2502694" y="2816447"/>
                  </a:lnTo>
                  <a:lnTo>
                    <a:pt x="2502694" y="4267200"/>
                  </a:ln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fik 21">
              <a:extLst>
                <a:ext uri="{FF2B5EF4-FFF2-40B4-BE49-F238E27FC236}">
                  <a16:creationId xmlns:a16="http://schemas.microsoft.com/office/drawing/2014/main" id="{E9F932DA-EFF7-5A47-0056-E0DEEC500C28}"/>
                </a:ext>
              </a:extLst>
            </p:cNvPr>
            <p:cNvSpPr>
              <a:spLocks/>
            </p:cNvSpPr>
            <p:nvPr/>
          </p:nvSpPr>
          <p:spPr>
            <a:xfrm>
              <a:off x="2869221" y="2299035"/>
              <a:ext cx="216805" cy="216805"/>
            </a:xfrm>
            <a:custGeom>
              <a:avLst/>
              <a:gdLst>
                <a:gd name="connsiteX0" fmla="*/ 3810000 w 4267200"/>
                <a:gd name="connsiteY0" fmla="*/ 0 h 4267200"/>
                <a:gd name="connsiteX1" fmla="*/ 457200 w 4267200"/>
                <a:gd name="connsiteY1" fmla="*/ 0 h 4267200"/>
                <a:gd name="connsiteX2" fmla="*/ 0 w 4267200"/>
                <a:gd name="connsiteY2" fmla="*/ 457200 h 4267200"/>
                <a:gd name="connsiteX3" fmla="*/ 0 w 4267200"/>
                <a:gd name="connsiteY3" fmla="*/ 3810000 h 4267200"/>
                <a:gd name="connsiteX4" fmla="*/ 457200 w 4267200"/>
                <a:gd name="connsiteY4" fmla="*/ 4267200 h 4267200"/>
                <a:gd name="connsiteX5" fmla="*/ 3810000 w 4267200"/>
                <a:gd name="connsiteY5" fmla="*/ 4267200 h 4267200"/>
                <a:gd name="connsiteX6" fmla="*/ 4267200 w 4267200"/>
                <a:gd name="connsiteY6" fmla="*/ 3810000 h 4267200"/>
                <a:gd name="connsiteX7" fmla="*/ 4267200 w 4267200"/>
                <a:gd name="connsiteY7" fmla="*/ 457200 h 4267200"/>
                <a:gd name="connsiteX8" fmla="*/ 3810000 w 4267200"/>
                <a:gd name="connsiteY8" fmla="*/ 0 h 4267200"/>
                <a:gd name="connsiteX9" fmla="*/ 3344228 w 4267200"/>
                <a:gd name="connsiteY9" fmla="*/ 1512570 h 4267200"/>
                <a:gd name="connsiteX10" fmla="*/ 3346133 w 4267200"/>
                <a:gd name="connsiteY10" fmla="*/ 1593533 h 4267200"/>
                <a:gd name="connsiteX11" fmla="*/ 1568768 w 4267200"/>
                <a:gd name="connsiteY11" fmla="*/ 3370898 h 4267200"/>
                <a:gd name="connsiteX12" fmla="*/ 609600 w 4267200"/>
                <a:gd name="connsiteY12" fmla="*/ 3090863 h 4267200"/>
                <a:gd name="connsiteX13" fmla="*/ 760095 w 4267200"/>
                <a:gd name="connsiteY13" fmla="*/ 3098483 h 4267200"/>
                <a:gd name="connsiteX14" fmla="*/ 1535430 w 4267200"/>
                <a:gd name="connsiteY14" fmla="*/ 2831783 h 4267200"/>
                <a:gd name="connsiteX15" fmla="*/ 951548 w 4267200"/>
                <a:gd name="connsiteY15" fmla="*/ 2398395 h 4267200"/>
                <a:gd name="connsiteX16" fmla="*/ 1233488 w 4267200"/>
                <a:gd name="connsiteY16" fmla="*/ 2386965 h 4267200"/>
                <a:gd name="connsiteX17" fmla="*/ 733425 w 4267200"/>
                <a:gd name="connsiteY17" fmla="*/ 1773555 h 4267200"/>
                <a:gd name="connsiteX18" fmla="*/ 733425 w 4267200"/>
                <a:gd name="connsiteY18" fmla="*/ 1765935 h 4267200"/>
                <a:gd name="connsiteX19" fmla="*/ 1015365 w 4267200"/>
                <a:gd name="connsiteY19" fmla="*/ 1844993 h 4267200"/>
                <a:gd name="connsiteX20" fmla="*/ 737235 w 4267200"/>
                <a:gd name="connsiteY20" fmla="*/ 1324927 h 4267200"/>
                <a:gd name="connsiteX21" fmla="*/ 822008 w 4267200"/>
                <a:gd name="connsiteY21" fmla="*/ 1009650 h 4267200"/>
                <a:gd name="connsiteX22" fmla="*/ 2109788 w 4267200"/>
                <a:gd name="connsiteY22" fmla="*/ 1663065 h 4267200"/>
                <a:gd name="connsiteX23" fmla="*/ 2719388 w 4267200"/>
                <a:gd name="connsiteY23" fmla="*/ 895350 h 4267200"/>
                <a:gd name="connsiteX24" fmla="*/ 3175635 w 4267200"/>
                <a:gd name="connsiteY24" fmla="*/ 1092518 h 4267200"/>
                <a:gd name="connsiteX25" fmla="*/ 3571875 w 4267200"/>
                <a:gd name="connsiteY25" fmla="*/ 942022 h 4267200"/>
                <a:gd name="connsiteX26" fmla="*/ 3297555 w 4267200"/>
                <a:gd name="connsiteY26" fmla="*/ 1285875 h 4267200"/>
                <a:gd name="connsiteX27" fmla="*/ 3657600 w 4267200"/>
                <a:gd name="connsiteY27" fmla="*/ 1188720 h 4267200"/>
                <a:gd name="connsiteX28" fmla="*/ 3344228 w 4267200"/>
                <a:gd name="connsiteY28" fmla="*/ 151257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67200" h="4267200">
                  <a:moveTo>
                    <a:pt x="3810000" y="0"/>
                  </a:moveTo>
                  <a:lnTo>
                    <a:pt x="457200" y="0"/>
                  </a:lnTo>
                  <a:cubicBezTo>
                    <a:pt x="204788" y="0"/>
                    <a:pt x="0" y="204788"/>
                    <a:pt x="0" y="457200"/>
                  </a:cubicBezTo>
                  <a:lnTo>
                    <a:pt x="0" y="3810000"/>
                  </a:lnTo>
                  <a:cubicBezTo>
                    <a:pt x="0" y="4062413"/>
                    <a:pt x="204788" y="4267200"/>
                    <a:pt x="457200" y="4267200"/>
                  </a:cubicBezTo>
                  <a:lnTo>
                    <a:pt x="3810000" y="4267200"/>
                  </a:lnTo>
                  <a:cubicBezTo>
                    <a:pt x="4062413" y="4267200"/>
                    <a:pt x="4267200" y="4062413"/>
                    <a:pt x="4267200" y="3810000"/>
                  </a:cubicBezTo>
                  <a:lnTo>
                    <a:pt x="4267200" y="457200"/>
                  </a:lnTo>
                  <a:cubicBezTo>
                    <a:pt x="4267200" y="204788"/>
                    <a:pt x="4062413" y="0"/>
                    <a:pt x="3810000" y="0"/>
                  </a:cubicBezTo>
                  <a:close/>
                  <a:moveTo>
                    <a:pt x="3344228" y="1512570"/>
                  </a:moveTo>
                  <a:cubicBezTo>
                    <a:pt x="3346133" y="1539240"/>
                    <a:pt x="3346133" y="1566863"/>
                    <a:pt x="3346133" y="1593533"/>
                  </a:cubicBezTo>
                  <a:cubicBezTo>
                    <a:pt x="3346133" y="2419350"/>
                    <a:pt x="2717483" y="3370898"/>
                    <a:pt x="1568768" y="3370898"/>
                  </a:cubicBezTo>
                  <a:cubicBezTo>
                    <a:pt x="1214438" y="3370898"/>
                    <a:pt x="885825" y="3268028"/>
                    <a:pt x="609600" y="3090863"/>
                  </a:cubicBezTo>
                  <a:cubicBezTo>
                    <a:pt x="660083" y="3096578"/>
                    <a:pt x="708660" y="3098483"/>
                    <a:pt x="760095" y="3098483"/>
                  </a:cubicBezTo>
                  <a:cubicBezTo>
                    <a:pt x="1052513" y="3098483"/>
                    <a:pt x="1321118" y="2999423"/>
                    <a:pt x="1535430" y="2831783"/>
                  </a:cubicBezTo>
                  <a:cubicBezTo>
                    <a:pt x="1261110" y="2826068"/>
                    <a:pt x="1030605" y="2646045"/>
                    <a:pt x="951548" y="2398395"/>
                  </a:cubicBezTo>
                  <a:cubicBezTo>
                    <a:pt x="1047750" y="2412683"/>
                    <a:pt x="1134428" y="2412683"/>
                    <a:pt x="1233488" y="2386965"/>
                  </a:cubicBezTo>
                  <a:cubicBezTo>
                    <a:pt x="947738" y="2328863"/>
                    <a:pt x="733425" y="2077403"/>
                    <a:pt x="733425" y="1773555"/>
                  </a:cubicBezTo>
                  <a:lnTo>
                    <a:pt x="733425" y="1765935"/>
                  </a:lnTo>
                  <a:cubicBezTo>
                    <a:pt x="816293" y="1812608"/>
                    <a:pt x="913448" y="1841183"/>
                    <a:pt x="1015365" y="1844993"/>
                  </a:cubicBezTo>
                  <a:cubicBezTo>
                    <a:pt x="841329" y="1729229"/>
                    <a:pt x="736893" y="1533948"/>
                    <a:pt x="737235" y="1324927"/>
                  </a:cubicBezTo>
                  <a:cubicBezTo>
                    <a:pt x="737235" y="1208723"/>
                    <a:pt x="767715" y="1102043"/>
                    <a:pt x="822008" y="1009650"/>
                  </a:cubicBezTo>
                  <a:cubicBezTo>
                    <a:pt x="1129665" y="1388745"/>
                    <a:pt x="1591628" y="1636395"/>
                    <a:pt x="2109788" y="1663065"/>
                  </a:cubicBezTo>
                  <a:cubicBezTo>
                    <a:pt x="2021205" y="1239203"/>
                    <a:pt x="2338388" y="895350"/>
                    <a:pt x="2719388" y="895350"/>
                  </a:cubicBezTo>
                  <a:cubicBezTo>
                    <a:pt x="2899410" y="895350"/>
                    <a:pt x="3061335" y="970597"/>
                    <a:pt x="3175635" y="1092518"/>
                  </a:cubicBezTo>
                  <a:cubicBezTo>
                    <a:pt x="3316605" y="1065848"/>
                    <a:pt x="3451860" y="1013460"/>
                    <a:pt x="3571875" y="942022"/>
                  </a:cubicBezTo>
                  <a:cubicBezTo>
                    <a:pt x="3525203" y="1086803"/>
                    <a:pt x="3427095" y="1208723"/>
                    <a:pt x="3297555" y="1285875"/>
                  </a:cubicBezTo>
                  <a:cubicBezTo>
                    <a:pt x="3423285" y="1272540"/>
                    <a:pt x="3545205" y="1237298"/>
                    <a:pt x="3657600" y="1188720"/>
                  </a:cubicBezTo>
                  <a:cubicBezTo>
                    <a:pt x="3572828" y="1313498"/>
                    <a:pt x="3466148" y="1423988"/>
                    <a:pt x="3344228" y="15125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fik 27">
              <a:extLst>
                <a:ext uri="{FF2B5EF4-FFF2-40B4-BE49-F238E27FC236}">
                  <a16:creationId xmlns:a16="http://schemas.microsoft.com/office/drawing/2014/main" id="{89111BA2-0352-16A4-4C52-83B6E3CC9F3A}"/>
                </a:ext>
              </a:extLst>
            </p:cNvPr>
            <p:cNvSpPr>
              <a:spLocks/>
            </p:cNvSpPr>
            <p:nvPr/>
          </p:nvSpPr>
          <p:spPr>
            <a:xfrm>
              <a:off x="2869221" y="2843461"/>
              <a:ext cx="216805" cy="216805"/>
            </a:xfrm>
            <a:custGeom>
              <a:avLst/>
              <a:gdLst>
                <a:gd name="connsiteX0" fmla="*/ 2133600 w 4267200"/>
                <a:gd name="connsiteY0" fmla="*/ 1625537 h 4267200"/>
                <a:gd name="connsiteX1" fmla="*/ 1625727 w 4267200"/>
                <a:gd name="connsiteY1" fmla="*/ 2133791 h 4267200"/>
                <a:gd name="connsiteX2" fmla="*/ 2133981 w 4267200"/>
                <a:gd name="connsiteY2" fmla="*/ 2641664 h 4267200"/>
                <a:gd name="connsiteX3" fmla="*/ 2641854 w 4267200"/>
                <a:gd name="connsiteY3" fmla="*/ 2133600 h 4267200"/>
                <a:gd name="connsiteX4" fmla="*/ 2133600 w 4267200"/>
                <a:gd name="connsiteY4" fmla="*/ 1625537 h 4267200"/>
                <a:gd name="connsiteX5" fmla="*/ 3321463 w 4267200"/>
                <a:gd name="connsiteY5" fmla="*/ 1235012 h 4267200"/>
                <a:gd name="connsiteX6" fmla="*/ 3031808 w 4267200"/>
                <a:gd name="connsiteY6" fmla="*/ 945356 h 4267200"/>
                <a:gd name="connsiteX7" fmla="*/ 2133600 w 4267200"/>
                <a:gd name="connsiteY7" fmla="*/ 884111 h 4267200"/>
                <a:gd name="connsiteX8" fmla="*/ 1235297 w 4267200"/>
                <a:gd name="connsiteY8" fmla="*/ 945356 h 4267200"/>
                <a:gd name="connsiteX9" fmla="*/ 945642 w 4267200"/>
                <a:gd name="connsiteY9" fmla="*/ 1235012 h 4267200"/>
                <a:gd name="connsiteX10" fmla="*/ 884396 w 4267200"/>
                <a:gd name="connsiteY10" fmla="*/ 2133505 h 4267200"/>
                <a:gd name="connsiteX11" fmla="*/ 946023 w 4267200"/>
                <a:gd name="connsiteY11" fmla="*/ 3032093 h 4267200"/>
                <a:gd name="connsiteX12" fmla="*/ 1235678 w 4267200"/>
                <a:gd name="connsiteY12" fmla="*/ 3321749 h 4267200"/>
                <a:gd name="connsiteX13" fmla="*/ 2133981 w 4267200"/>
                <a:gd name="connsiteY13" fmla="*/ 3382995 h 4267200"/>
                <a:gd name="connsiteX14" fmla="*/ 3032189 w 4267200"/>
                <a:gd name="connsiteY14" fmla="*/ 3321749 h 4267200"/>
                <a:gd name="connsiteX15" fmla="*/ 3321844 w 4267200"/>
                <a:gd name="connsiteY15" fmla="*/ 3032093 h 4267200"/>
                <a:gd name="connsiteX16" fmla="*/ 3383090 w 4267200"/>
                <a:gd name="connsiteY16" fmla="*/ 2133600 h 4267200"/>
                <a:gd name="connsiteX17" fmla="*/ 3321844 w 4267200"/>
                <a:gd name="connsiteY17" fmla="*/ 1235107 h 4267200"/>
                <a:gd name="connsiteX18" fmla="*/ 2133600 w 4267200"/>
                <a:gd name="connsiteY18" fmla="*/ 2914650 h 4267200"/>
                <a:gd name="connsiteX19" fmla="*/ 1352550 w 4267200"/>
                <a:gd name="connsiteY19" fmla="*/ 2133600 h 4267200"/>
                <a:gd name="connsiteX20" fmla="*/ 2133600 w 4267200"/>
                <a:gd name="connsiteY20" fmla="*/ 1352550 h 4267200"/>
                <a:gd name="connsiteX21" fmla="*/ 2914650 w 4267200"/>
                <a:gd name="connsiteY21" fmla="*/ 2133600 h 4267200"/>
                <a:gd name="connsiteX22" fmla="*/ 2135506 w 4267200"/>
                <a:gd name="connsiteY22" fmla="*/ 2914650 h 4267200"/>
                <a:gd name="connsiteX23" fmla="*/ 2133600 w 4267200"/>
                <a:gd name="connsiteY23" fmla="*/ 2914650 h 4267200"/>
                <a:gd name="connsiteX24" fmla="*/ 2946845 w 4267200"/>
                <a:gd name="connsiteY24" fmla="*/ 1502093 h 4267200"/>
                <a:gd name="connsiteX25" fmla="*/ 2764441 w 4267200"/>
                <a:gd name="connsiteY25" fmla="*/ 1319879 h 4267200"/>
                <a:gd name="connsiteX26" fmla="*/ 2946654 w 4267200"/>
                <a:gd name="connsiteY26" fmla="*/ 1137476 h 4267200"/>
                <a:gd name="connsiteX27" fmla="*/ 3129058 w 4267200"/>
                <a:gd name="connsiteY27" fmla="*/ 1319689 h 4267200"/>
                <a:gd name="connsiteX28" fmla="*/ 3129058 w 4267200"/>
                <a:gd name="connsiteY28" fmla="*/ 1319784 h 4267200"/>
                <a:gd name="connsiteX29" fmla="*/ 2947894 w 4267200"/>
                <a:gd name="connsiteY29" fmla="*/ 1502472 h 4267200"/>
                <a:gd name="connsiteX30" fmla="*/ 2947226 w 4267200"/>
                <a:gd name="connsiteY30" fmla="*/ 1502474 h 4267200"/>
                <a:gd name="connsiteX31" fmla="*/ 3810000 w 4267200"/>
                <a:gd name="connsiteY31" fmla="*/ 0 h 4267200"/>
                <a:gd name="connsiteX32" fmla="*/ 457200 w 4267200"/>
                <a:gd name="connsiteY32" fmla="*/ 0 h 4267200"/>
                <a:gd name="connsiteX33" fmla="*/ 0 w 4267200"/>
                <a:gd name="connsiteY33" fmla="*/ 457200 h 4267200"/>
                <a:gd name="connsiteX34" fmla="*/ 0 w 4267200"/>
                <a:gd name="connsiteY34" fmla="*/ 3810000 h 4267200"/>
                <a:gd name="connsiteX35" fmla="*/ 457200 w 4267200"/>
                <a:gd name="connsiteY35" fmla="*/ 4267200 h 4267200"/>
                <a:gd name="connsiteX36" fmla="*/ 3810000 w 4267200"/>
                <a:gd name="connsiteY36" fmla="*/ 4267200 h 4267200"/>
                <a:gd name="connsiteX37" fmla="*/ 4267200 w 4267200"/>
                <a:gd name="connsiteY37" fmla="*/ 3810000 h 4267200"/>
                <a:gd name="connsiteX38" fmla="*/ 4267200 w 4267200"/>
                <a:gd name="connsiteY38" fmla="*/ 457200 h 4267200"/>
                <a:gd name="connsiteX39" fmla="*/ 3810000 w 4267200"/>
                <a:gd name="connsiteY39" fmla="*/ 0 h 4267200"/>
                <a:gd name="connsiteX40" fmla="*/ 3646932 w 4267200"/>
                <a:gd name="connsiteY40" fmla="*/ 2762250 h 4267200"/>
                <a:gd name="connsiteX41" fmla="*/ 3400711 w 4267200"/>
                <a:gd name="connsiteY41" fmla="*/ 3400425 h 4267200"/>
                <a:gd name="connsiteX42" fmla="*/ 2762536 w 4267200"/>
                <a:gd name="connsiteY42" fmla="*/ 3646646 h 4267200"/>
                <a:gd name="connsiteX43" fmla="*/ 1505236 w 4267200"/>
                <a:gd name="connsiteY43" fmla="*/ 3646646 h 4267200"/>
                <a:gd name="connsiteX44" fmla="*/ 867061 w 4267200"/>
                <a:gd name="connsiteY44" fmla="*/ 3400425 h 4267200"/>
                <a:gd name="connsiteX45" fmla="*/ 620840 w 4267200"/>
                <a:gd name="connsiteY45" fmla="*/ 2762250 h 4267200"/>
                <a:gd name="connsiteX46" fmla="*/ 620840 w 4267200"/>
                <a:gd name="connsiteY46" fmla="*/ 1504950 h 4267200"/>
                <a:gd name="connsiteX47" fmla="*/ 867061 w 4267200"/>
                <a:gd name="connsiteY47" fmla="*/ 866775 h 4267200"/>
                <a:gd name="connsiteX48" fmla="*/ 1505236 w 4267200"/>
                <a:gd name="connsiteY48" fmla="*/ 621221 h 4267200"/>
                <a:gd name="connsiteX49" fmla="*/ 2762536 w 4267200"/>
                <a:gd name="connsiteY49" fmla="*/ 621221 h 4267200"/>
                <a:gd name="connsiteX50" fmla="*/ 3400711 w 4267200"/>
                <a:gd name="connsiteY50" fmla="*/ 867442 h 4267200"/>
                <a:gd name="connsiteX51" fmla="*/ 3646932 w 4267200"/>
                <a:gd name="connsiteY51" fmla="*/ 1506093 h 4267200"/>
                <a:gd name="connsiteX52" fmla="*/ 3646932 w 4267200"/>
                <a:gd name="connsiteY52" fmla="*/ 276225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67200" h="4267200">
                  <a:moveTo>
                    <a:pt x="2133600" y="1625537"/>
                  </a:moveTo>
                  <a:cubicBezTo>
                    <a:pt x="1853004" y="1625642"/>
                    <a:pt x="1625622" y="1853195"/>
                    <a:pt x="1625727" y="2133791"/>
                  </a:cubicBezTo>
                  <a:cubicBezTo>
                    <a:pt x="1625832" y="2414386"/>
                    <a:pt x="1853385" y="2641769"/>
                    <a:pt x="2133981" y="2641664"/>
                  </a:cubicBezTo>
                  <a:cubicBezTo>
                    <a:pt x="2414502" y="2641558"/>
                    <a:pt x="2641854" y="2414121"/>
                    <a:pt x="2641854" y="2133600"/>
                  </a:cubicBezTo>
                  <a:cubicBezTo>
                    <a:pt x="2641644" y="1853017"/>
                    <a:pt x="2414183" y="1625642"/>
                    <a:pt x="2133600" y="1625537"/>
                  </a:cubicBezTo>
                  <a:close/>
                  <a:moveTo>
                    <a:pt x="3321463" y="1235012"/>
                  </a:moveTo>
                  <a:cubicBezTo>
                    <a:pt x="3269182" y="1102519"/>
                    <a:pt x="3164300" y="997637"/>
                    <a:pt x="3031808" y="945356"/>
                  </a:cubicBezTo>
                  <a:cubicBezTo>
                    <a:pt x="2831783" y="866394"/>
                    <a:pt x="2355533" y="884111"/>
                    <a:pt x="2133600" y="884111"/>
                  </a:cubicBezTo>
                  <a:cubicBezTo>
                    <a:pt x="1911668" y="884111"/>
                    <a:pt x="1435894" y="865727"/>
                    <a:pt x="1235297" y="945356"/>
                  </a:cubicBezTo>
                  <a:cubicBezTo>
                    <a:pt x="1102804" y="997637"/>
                    <a:pt x="997923" y="1102519"/>
                    <a:pt x="945642" y="1235012"/>
                  </a:cubicBezTo>
                  <a:cubicBezTo>
                    <a:pt x="866775" y="1435037"/>
                    <a:pt x="884396" y="1911763"/>
                    <a:pt x="884396" y="2133505"/>
                  </a:cubicBezTo>
                  <a:cubicBezTo>
                    <a:pt x="884396" y="2355247"/>
                    <a:pt x="866775" y="2831402"/>
                    <a:pt x="946023" y="3032093"/>
                  </a:cubicBezTo>
                  <a:cubicBezTo>
                    <a:pt x="998304" y="3164586"/>
                    <a:pt x="1103185" y="3269467"/>
                    <a:pt x="1235678" y="3321749"/>
                  </a:cubicBezTo>
                  <a:cubicBezTo>
                    <a:pt x="1435703" y="3400711"/>
                    <a:pt x="1911953" y="3382995"/>
                    <a:pt x="2133981" y="3382995"/>
                  </a:cubicBezTo>
                  <a:cubicBezTo>
                    <a:pt x="2356009" y="3382995"/>
                    <a:pt x="2831592" y="3401378"/>
                    <a:pt x="3032189" y="3321749"/>
                  </a:cubicBezTo>
                  <a:cubicBezTo>
                    <a:pt x="3164681" y="3269467"/>
                    <a:pt x="3269563" y="3164586"/>
                    <a:pt x="3321844" y="3032093"/>
                  </a:cubicBezTo>
                  <a:cubicBezTo>
                    <a:pt x="3401378" y="2832068"/>
                    <a:pt x="3383090" y="2355342"/>
                    <a:pt x="3383090" y="2133600"/>
                  </a:cubicBezTo>
                  <a:cubicBezTo>
                    <a:pt x="3383090" y="1911858"/>
                    <a:pt x="3401378" y="1435799"/>
                    <a:pt x="3321844" y="1235107"/>
                  </a:cubicBezTo>
                  <a:close/>
                  <a:moveTo>
                    <a:pt x="2133600" y="2914650"/>
                  </a:moveTo>
                  <a:cubicBezTo>
                    <a:pt x="1702238" y="2914650"/>
                    <a:pt x="1352550" y="2564962"/>
                    <a:pt x="1352550" y="2133600"/>
                  </a:cubicBezTo>
                  <a:cubicBezTo>
                    <a:pt x="1352550" y="1702238"/>
                    <a:pt x="1702238" y="1352550"/>
                    <a:pt x="2133600" y="1352550"/>
                  </a:cubicBezTo>
                  <a:cubicBezTo>
                    <a:pt x="2564962" y="1352550"/>
                    <a:pt x="2914650" y="1702238"/>
                    <a:pt x="2914650" y="2133600"/>
                  </a:cubicBezTo>
                  <a:cubicBezTo>
                    <a:pt x="2915177" y="2564436"/>
                    <a:pt x="2566342" y="2914124"/>
                    <a:pt x="2135506" y="2914650"/>
                  </a:cubicBezTo>
                  <a:cubicBezTo>
                    <a:pt x="2134871" y="2914651"/>
                    <a:pt x="2134236" y="2914651"/>
                    <a:pt x="2133600" y="2914650"/>
                  </a:cubicBezTo>
                  <a:close/>
                  <a:moveTo>
                    <a:pt x="2946845" y="1502093"/>
                  </a:moveTo>
                  <a:cubicBezTo>
                    <a:pt x="2846158" y="1502145"/>
                    <a:pt x="2764494" y="1420566"/>
                    <a:pt x="2764441" y="1319879"/>
                  </a:cubicBezTo>
                  <a:cubicBezTo>
                    <a:pt x="2764388" y="1219193"/>
                    <a:pt x="2845968" y="1137528"/>
                    <a:pt x="2946654" y="1137476"/>
                  </a:cubicBezTo>
                  <a:cubicBezTo>
                    <a:pt x="3047341" y="1137423"/>
                    <a:pt x="3129005" y="1219003"/>
                    <a:pt x="3129058" y="1319689"/>
                  </a:cubicBezTo>
                  <a:cubicBezTo>
                    <a:pt x="3129058" y="1319721"/>
                    <a:pt x="3129058" y="1319752"/>
                    <a:pt x="3129058" y="1319784"/>
                  </a:cubicBezTo>
                  <a:cubicBezTo>
                    <a:pt x="3129479" y="1420259"/>
                    <a:pt x="3048369" y="1502051"/>
                    <a:pt x="2947894" y="1502472"/>
                  </a:cubicBezTo>
                  <a:cubicBezTo>
                    <a:pt x="2947671" y="1502473"/>
                    <a:pt x="2947448" y="1502473"/>
                    <a:pt x="2947226" y="1502474"/>
                  </a:cubicBezTo>
                  <a:close/>
                  <a:moveTo>
                    <a:pt x="3810000" y="0"/>
                  </a:moveTo>
                  <a:lnTo>
                    <a:pt x="457200" y="0"/>
                  </a:lnTo>
                  <a:cubicBezTo>
                    <a:pt x="204695" y="0"/>
                    <a:pt x="0" y="204695"/>
                    <a:pt x="0" y="457200"/>
                  </a:cubicBezTo>
                  <a:lnTo>
                    <a:pt x="0" y="3810000"/>
                  </a:lnTo>
                  <a:cubicBezTo>
                    <a:pt x="0" y="4062505"/>
                    <a:pt x="204695" y="4267200"/>
                    <a:pt x="457200" y="4267200"/>
                  </a:cubicBezTo>
                  <a:lnTo>
                    <a:pt x="3810000" y="4267200"/>
                  </a:lnTo>
                  <a:cubicBezTo>
                    <a:pt x="4062505" y="4267200"/>
                    <a:pt x="4267200" y="4062505"/>
                    <a:pt x="4267200" y="3810000"/>
                  </a:cubicBezTo>
                  <a:lnTo>
                    <a:pt x="4267200" y="457200"/>
                  </a:lnTo>
                  <a:cubicBezTo>
                    <a:pt x="4267200" y="204695"/>
                    <a:pt x="4062505" y="0"/>
                    <a:pt x="3810000" y="0"/>
                  </a:cubicBezTo>
                  <a:close/>
                  <a:moveTo>
                    <a:pt x="3646932" y="2762250"/>
                  </a:moveTo>
                  <a:cubicBezTo>
                    <a:pt x="3634645" y="3006376"/>
                    <a:pt x="3578924" y="3222689"/>
                    <a:pt x="3400711" y="3400425"/>
                  </a:cubicBezTo>
                  <a:cubicBezTo>
                    <a:pt x="3222498" y="3578162"/>
                    <a:pt x="3006376" y="3635026"/>
                    <a:pt x="2762536" y="3646646"/>
                  </a:cubicBezTo>
                  <a:cubicBezTo>
                    <a:pt x="2510981" y="3660839"/>
                    <a:pt x="1756791" y="3660839"/>
                    <a:pt x="1505236" y="3646646"/>
                  </a:cubicBezTo>
                  <a:cubicBezTo>
                    <a:pt x="1261110" y="3634359"/>
                    <a:pt x="1045559" y="3578543"/>
                    <a:pt x="867061" y="3400425"/>
                  </a:cubicBezTo>
                  <a:cubicBezTo>
                    <a:pt x="688562" y="3222308"/>
                    <a:pt x="632460" y="3005899"/>
                    <a:pt x="620840" y="2762250"/>
                  </a:cubicBezTo>
                  <a:cubicBezTo>
                    <a:pt x="606647" y="2510599"/>
                    <a:pt x="606647" y="1756315"/>
                    <a:pt x="620840" y="1504950"/>
                  </a:cubicBezTo>
                  <a:cubicBezTo>
                    <a:pt x="633127" y="1260824"/>
                    <a:pt x="688181" y="1044512"/>
                    <a:pt x="867061" y="866775"/>
                  </a:cubicBezTo>
                  <a:cubicBezTo>
                    <a:pt x="1045940" y="689038"/>
                    <a:pt x="1262063" y="632841"/>
                    <a:pt x="1505236" y="621221"/>
                  </a:cubicBezTo>
                  <a:cubicBezTo>
                    <a:pt x="1756791" y="607028"/>
                    <a:pt x="2510981" y="607028"/>
                    <a:pt x="2762536" y="621221"/>
                  </a:cubicBezTo>
                  <a:cubicBezTo>
                    <a:pt x="3006662" y="633508"/>
                    <a:pt x="3222879" y="689324"/>
                    <a:pt x="3400711" y="867442"/>
                  </a:cubicBezTo>
                  <a:cubicBezTo>
                    <a:pt x="3578543" y="1045559"/>
                    <a:pt x="3635312" y="1261967"/>
                    <a:pt x="3646932" y="1506093"/>
                  </a:cubicBezTo>
                  <a:cubicBezTo>
                    <a:pt x="3661124" y="1756791"/>
                    <a:pt x="3661124" y="2510409"/>
                    <a:pt x="3646932" y="27622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uppieren 66">
              <a:extLst>
                <a:ext uri="{FF2B5EF4-FFF2-40B4-BE49-F238E27FC236}">
                  <a16:creationId xmlns:a16="http://schemas.microsoft.com/office/drawing/2014/main" id="{9CCB102C-9580-2217-B283-A67013A0B29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03009" y="2315105"/>
              <a:ext cx="2243792" cy="1001302"/>
              <a:chOff x="3203008" y="2315105"/>
              <a:chExt cx="2577579" cy="1001302"/>
            </a:xfrm>
          </p:grpSpPr>
          <p:sp>
            <p:nvSpPr>
              <p:cNvPr id="50" name="Copy contact 2">
                <a:extLst>
                  <a:ext uri="{FF2B5EF4-FFF2-40B4-BE49-F238E27FC236}">
                    <a16:creationId xmlns:a16="http://schemas.microsoft.com/office/drawing/2014/main" id="{83073DA9-49FF-E39E-5551-9427F192E72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315105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1" name="Copy contact 2">
                <a:extLst>
                  <a:ext uri="{FF2B5EF4-FFF2-40B4-BE49-F238E27FC236}">
                    <a16:creationId xmlns:a16="http://schemas.microsoft.com/office/drawing/2014/main" id="{70C35D26-947C-CBA9-CC30-D08B24ACDAD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587317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2" name="Copy contact 2">
                <a:extLst>
                  <a:ext uri="{FF2B5EF4-FFF2-40B4-BE49-F238E27FC236}">
                    <a16:creationId xmlns:a16="http://schemas.microsoft.com/office/drawing/2014/main" id="{33452D72-80FF-7D4F-3BF4-2E25CAF7117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2859529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3" name="Copy contact 2">
                <a:extLst>
                  <a:ext uri="{FF2B5EF4-FFF2-40B4-BE49-F238E27FC236}">
                    <a16:creationId xmlns:a16="http://schemas.microsoft.com/office/drawing/2014/main" id="{CDD69034-F444-2895-9BC1-CBFF877C339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3008" y="3131741"/>
                <a:ext cx="2577579" cy="184666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41AAA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profilename</a:t>
                </a:r>
                <a:endParaRPr kumimoji="0" lang="en-US" sz="12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C83B980E-BDDE-6F05-7AD9-9176A5276A7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305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members, intro, intros, introduction, introductions</a:t>
            </a:r>
          </a:p>
        </p:txBody>
      </p:sp>
    </p:spTree>
    <p:extLst>
      <p:ext uri="{BB962C8B-B14F-4D97-AF65-F5344CB8AC3E}">
        <p14:creationId xmlns:p14="http://schemas.microsoft.com/office/powerpoint/2010/main" val="160117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