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170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71.xml" ContentType="application/vnd.openxmlformats-officedocument.presentationml.tags+xml"/>
  <Override PartName="/ppt/notesSlides/notesSlide170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82" r:id="rId173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openxmlformats.org/officeDocument/2006/relationships/slide" Target="/ppt/slides/slide170.xml" Id="rId173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74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70.xml.rels>&#65279;<?xml version="1.0" encoding="utf-8"?><Relationships xmlns="http://schemas.openxmlformats.org/package/2006/relationships"><Relationship Type="http://schemas.openxmlformats.org/officeDocument/2006/relationships/slide" Target="/ppt/slides/slide170.xml" Id="rId2" /><Relationship Type="http://schemas.openxmlformats.org/officeDocument/2006/relationships/notesMaster" Target="/ppt/notesMasters/notesMaster1.xml" Id="rId1" /></Relationship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60237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7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71.xml" Id="rId2" /><Relationship Type="http://schemas.openxmlformats.org/officeDocument/2006/relationships/vmlDrawing" Target="/ppt/drawings/vmlDrawing174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74.bin" Id="rId5" /><Relationship Type="http://schemas.openxmlformats.org/officeDocument/2006/relationships/notesSlide" Target="/ppt/notesSlides/notesSlide170.xml" Id="rId4" /></Relationships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956356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35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Team slide with two members and social media profiles II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2324CA13-09B7-5D38-56B5-41B54F12165F}"/>
              </a:ext>
            </a:extLst>
          </p:cNvPr>
          <p:cNvSpPr>
            <a:spLocks/>
          </p:cNvSpPr>
          <p:nvPr/>
        </p:nvSpPr>
        <p:spPr>
          <a:xfrm>
            <a:off x="0" y="3526968"/>
            <a:ext cx="12192000" cy="2530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A7902C-8C88-D392-707D-79F622AF97FD}"/>
              </a:ext>
            </a:extLst>
          </p:cNvPr>
          <p:cNvGrpSpPr/>
          <p:nvPr/>
        </p:nvGrpSpPr>
        <p:grpSpPr>
          <a:xfrm>
            <a:off x="2279958" y="1664937"/>
            <a:ext cx="2515202" cy="3787994"/>
            <a:chOff x="452607" y="1664937"/>
            <a:chExt cx="2515202" cy="3787994"/>
          </a:xfrm>
        </p:grpSpPr>
        <p:sp>
          <p:nvSpPr>
            <p:cNvPr id="3" name="Copy contact 1">
              <a:extLst>
                <a:ext uri="{FF2B5EF4-FFF2-40B4-BE49-F238E27FC236}">
                  <a16:creationId xmlns:a16="http://schemas.microsoft.com/office/drawing/2014/main" id="{078F4EC4-1B21-AD08-BB63-EED07157BE2C}"/>
                </a:ext>
              </a:extLst>
            </p:cNvPr>
            <p:cNvSpPr>
              <a:spLocks/>
            </p:cNvSpPr>
            <p:nvPr/>
          </p:nvSpPr>
          <p:spPr bwMode="gray">
            <a:xfrm>
              <a:off x="452607" y="1664937"/>
              <a:ext cx="2515202" cy="523220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marL="0" marR="0" lvl="0" indent="0" algn="ctr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ea typeface="Arial Unicode MS" panose="020B0604020202020204" pitchFamily="34" charset="-128"/>
                </a:rPr>
                <a:t>Name Surname</a:t>
              </a:r>
            </a:p>
            <a:p>
              <a:pPr algn="ctr" defTabSz="913943">
                <a:spcAft>
                  <a:spcPts val="2400"/>
                </a:spcAft>
                <a:buClr>
                  <a:srgbClr val="879BAA">
                    <a:lumMod val="100000"/>
                  </a:srgbClr>
                </a:buClr>
                <a:buSzPct val="100000"/>
                <a:defRPr/>
              </a:pPr>
              <a:r>
                <a:rPr lang="en-US" sz="1400" b="1" kern="0">
                  <a:solidFill>
                    <a:schemeClr val="accent1"/>
                  </a:solidFill>
                  <a:ea typeface="Arial Unicode MS" panose="020B0604020202020204" pitchFamily="34" charset="-128"/>
                </a:rPr>
                <a:t>Position lorem ipsum</a:t>
              </a:r>
            </a:p>
          </p:txBody>
        </p:sp>
        <p:sp>
          <p:nvSpPr>
            <p:cNvPr id="4" name="Rectangle 90">
              <a:extLst>
                <a:ext uri="{FF2B5EF4-FFF2-40B4-BE49-F238E27FC236}">
                  <a16:creationId xmlns:a16="http://schemas.microsoft.com/office/drawing/2014/main" id="{C9650878-6F14-8AED-77BA-BEDDB5269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70" y="2431611"/>
              <a:ext cx="2200876" cy="22008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cap="all" spc="100">
                  <a:solidFill>
                    <a:schemeClr val="bg1"/>
                  </a:solidFill>
                </a:rPr>
                <a:t>Image</a:t>
              </a:r>
            </a:p>
          </p:txBody>
        </p:sp>
        <p:sp>
          <p:nvSpPr>
            <p:cNvPr id="14" name="Text Placeholder 10">
              <a:extLst>
                <a:ext uri="{FF2B5EF4-FFF2-40B4-BE49-F238E27FC236}">
                  <a16:creationId xmlns:a16="http://schemas.microsoft.com/office/drawing/2014/main" id="{9C45C573-1EAC-678C-3D21-49F7F9CD09DE}"/>
                </a:ext>
              </a:extLst>
            </p:cNvPr>
            <p:cNvSpPr txBox="1">
              <a:spLocks/>
            </p:cNvSpPr>
            <p:nvPr/>
          </p:nvSpPr>
          <p:spPr>
            <a:xfrm>
              <a:off x="452607" y="4806600"/>
              <a:ext cx="2515202" cy="64633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lnSpc>
                  <a:spcPct val="104000"/>
                </a:lnSpc>
                <a:spcBef>
                  <a:spcPts val="600"/>
                </a:spcBef>
                <a:spcAft>
                  <a:spcPts val="3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3736" indent="-173736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3192" indent="-17303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Font typeface="Arial" panose="020B0604020202020204" pitchFamily="34" charset="0"/>
                <a:buChar char="​"/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621792" indent="-164592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57250" indent="-1714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5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8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Trebuchet MS" panose="020B0603020202020204" pitchFamily="34" charset="0"/>
                <a:buChar char="​"/>
                <a:tabLst/>
                <a:defRPr/>
              </a:pP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Consectetuer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adipiscing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elit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. Aenean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commodo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 ligula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eget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 dolor.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DFB0203-A879-2C13-8323-2116EA592F08}"/>
              </a:ext>
            </a:extLst>
          </p:cNvPr>
          <p:cNvGrpSpPr/>
          <p:nvPr/>
        </p:nvGrpSpPr>
        <p:grpSpPr>
          <a:xfrm>
            <a:off x="7396841" y="1664937"/>
            <a:ext cx="2515202" cy="3787994"/>
            <a:chOff x="3399809" y="1664937"/>
            <a:chExt cx="2515202" cy="3787994"/>
          </a:xfrm>
        </p:grpSpPr>
        <p:sp>
          <p:nvSpPr>
            <p:cNvPr id="6" name="Rectangle 90">
              <a:extLst>
                <a:ext uri="{FF2B5EF4-FFF2-40B4-BE49-F238E27FC236}">
                  <a16:creationId xmlns:a16="http://schemas.microsoft.com/office/drawing/2014/main" id="{9ABFFE98-6F4C-6850-7C26-13E12B4E9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6972" y="2431611"/>
              <a:ext cx="2200876" cy="22008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cap="all" spc="100">
                  <a:solidFill>
                    <a:schemeClr val="bg1"/>
                  </a:solidFill>
                </a:rPr>
                <a:t>Image</a:t>
              </a:r>
            </a:p>
          </p:txBody>
        </p:sp>
        <p:sp>
          <p:nvSpPr>
            <p:cNvPr id="11" name="Copy contact 1">
              <a:extLst>
                <a:ext uri="{FF2B5EF4-FFF2-40B4-BE49-F238E27FC236}">
                  <a16:creationId xmlns:a16="http://schemas.microsoft.com/office/drawing/2014/main" id="{28448C6B-CEEF-87A3-060A-A7C82C2FF65E}"/>
                </a:ext>
              </a:extLst>
            </p:cNvPr>
            <p:cNvSpPr>
              <a:spLocks/>
            </p:cNvSpPr>
            <p:nvPr/>
          </p:nvSpPr>
          <p:spPr bwMode="gray">
            <a:xfrm>
              <a:off x="3399809" y="1664937"/>
              <a:ext cx="2515202" cy="523220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marL="0" marR="0" lvl="0" indent="0" algn="ctr" defTabSz="913943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i="0" u="none" strike="noStrike" kern="0" cap="none" spc="0" normalizeH="0" baseline="0" noProof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ea typeface="Arial Unicode MS" panose="020B0604020202020204" pitchFamily="34" charset="-128"/>
                </a:rPr>
                <a:t>Name Surname</a:t>
              </a:r>
            </a:p>
            <a:p>
              <a:pPr algn="ctr" defTabSz="913943">
                <a:spcAft>
                  <a:spcPts val="2400"/>
                </a:spcAft>
                <a:buClr>
                  <a:srgbClr val="879BAA">
                    <a:lumMod val="100000"/>
                  </a:srgbClr>
                </a:buClr>
                <a:buSzPct val="100000"/>
                <a:defRPr/>
              </a:pPr>
              <a:r>
                <a:rPr lang="en-US" sz="1400" b="1" kern="0">
                  <a:solidFill>
                    <a:schemeClr val="accent1"/>
                  </a:solidFill>
                  <a:ea typeface="Arial Unicode MS" panose="020B0604020202020204" pitchFamily="34" charset="-128"/>
                </a:rPr>
                <a:t>Position lorem ipsum</a:t>
              </a:r>
            </a:p>
          </p:txBody>
        </p:sp>
        <p:sp>
          <p:nvSpPr>
            <p:cNvPr id="15" name="Text Placeholder 10">
              <a:extLst>
                <a:ext uri="{FF2B5EF4-FFF2-40B4-BE49-F238E27FC236}">
                  <a16:creationId xmlns:a16="http://schemas.microsoft.com/office/drawing/2014/main" id="{A9137750-414D-7218-FD83-9E8CD950FE06}"/>
                </a:ext>
              </a:extLst>
            </p:cNvPr>
            <p:cNvSpPr txBox="1">
              <a:spLocks/>
            </p:cNvSpPr>
            <p:nvPr/>
          </p:nvSpPr>
          <p:spPr>
            <a:xfrm>
              <a:off x="3399809" y="4806600"/>
              <a:ext cx="2515202" cy="64633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lnSpc>
                  <a:spcPct val="104000"/>
                </a:lnSpc>
                <a:spcBef>
                  <a:spcPts val="600"/>
                </a:spcBef>
                <a:spcAft>
                  <a:spcPts val="3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3736" indent="-173736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3192" indent="-17303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Font typeface="Arial" panose="020B0604020202020204" pitchFamily="34" charset="0"/>
                <a:buChar char="​"/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621792" indent="-164592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57250" indent="-1714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5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8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Trebuchet MS" panose="020B0603020202020204" pitchFamily="34" charset="0"/>
                <a:buChar char="​"/>
                <a:tabLst/>
                <a:defRPr/>
              </a:pP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Consectetuer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adipiscing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elit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. Aenean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commodo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 ligula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eget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ea typeface="+mn-ea"/>
                </a:rPr>
                <a:t> dolor. </a:t>
              </a:r>
            </a:p>
          </p:txBody>
        </p:sp>
      </p:grp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F60AFA-32AB-D5D6-7398-E9AC481F7C8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32623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member, intro, intros, introduction, introductions</a:t>
            </a:r>
          </a:p>
        </p:txBody>
      </p:sp>
    </p:spTree>
    <p:extLst>
      <p:ext uri="{BB962C8B-B14F-4D97-AF65-F5344CB8AC3E}">
        <p14:creationId xmlns:p14="http://schemas.microsoft.com/office/powerpoint/2010/main" val="14029999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