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slides/slide171.xml" ContentType="application/vnd.openxmlformats-officedocument.presentationml.slide+xml"/>
  <Override PartName="/ppt/tags/tag573.xml" ContentType="application/vnd.openxmlformats-officedocument.presentationml.tags+xml"/>
  <Override PartName="/ppt/tags/tag572.xml" ContentType="application/vnd.openxmlformats-officedocument.presentationml.tags+xml"/>
  <Override PartName="/ppt/notesSlides/notesSlide17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134" r:id="rId174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openxmlformats.org/officeDocument/2006/relationships/slide" Target="/ppt/slides/slide171.xml" Id="rId174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75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71.xml.rels>&#65279;<?xml version="1.0" encoding="utf-8"?><Relationships xmlns="http://schemas.openxmlformats.org/package/2006/relationships"><Relationship Type="http://schemas.openxmlformats.org/officeDocument/2006/relationships/slide" Target="/ppt/slides/slide171.xml" Id="rId2" /><Relationship Type="http://schemas.openxmlformats.org/officeDocument/2006/relationships/notesMaster" Target="/ppt/notesMasters/notesMaster1.xml" Id="rId1" /></Relationship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0312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71.xml.rels>&#65279;<?xml version="1.0" encoding="utf-8"?><Relationships xmlns="http://schemas.openxmlformats.org/package/2006/relationships"><Relationship Type="http://schemas.openxmlformats.org/officeDocument/2006/relationships/tags" Target="/ppt/tags/tag573.xml" Id="rId3" /><Relationship Type="http://schemas.openxmlformats.org/officeDocument/2006/relationships/image" Target="/ppt/media/image4.emf" Id="rId7" /><Relationship Type="http://schemas.openxmlformats.org/officeDocument/2006/relationships/tags" Target="/ppt/tags/tag572.xml" Id="rId2" /><Relationship Type="http://schemas.openxmlformats.org/officeDocument/2006/relationships/vmlDrawing" Target="/ppt/drawings/vmlDrawing175.vml" Id="rId1" /><Relationship Type="http://schemas.openxmlformats.org/officeDocument/2006/relationships/oleObject" Target="/ppt/embeddings/oleObject175.bin" Id="rId6" /><Relationship Type="http://schemas.openxmlformats.org/officeDocument/2006/relationships/notesSlide" Target="/ppt/notesSlides/notesSlide171.xml" Id="rId5" /><Relationship Type="http://schemas.openxmlformats.org/officeDocument/2006/relationships/slideLayout" Target="/ppt/slideLayouts/slideLayout5.xml" Id="rId4" /></Relationships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98E518B-7F79-D1B6-BE03-F36C8BFED55F}"/>
              </a:ext>
            </a:extLst>
          </p:cNvPr>
          <p:cNvSpPr/>
          <p:nvPr>
            <p:custDataLst>
              <p:tags r:id="rId2"/>
            </p:custDataLst>
          </p:nvPr>
        </p:nvSpPr>
        <p:spPr bwMode="white">
          <a:xfrm>
            <a:off x="12573000" y="0"/>
            <a:ext cx="12700" cy="12700"/>
          </a:xfrm>
          <a:prstGeom prst="rect">
            <a:avLst/>
          </a:prstGeom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86388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59" name="think-cell 幻灯片" r:id="rId6" imgW="349" imgH="350" progId="TCLayout.ActiveDocument.1">
                  <p:embed/>
                </p:oleObj>
              </mc:Choice>
              <mc:Fallback>
                <p:oleObj name="think-cell 幻灯片" r:id="rId6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Team slide with three members and social media profiles III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2324CA13-09B7-5D38-56B5-41B54F12165F}"/>
              </a:ext>
            </a:extLst>
          </p:cNvPr>
          <p:cNvSpPr>
            <a:spLocks/>
          </p:cNvSpPr>
          <p:nvPr/>
        </p:nvSpPr>
        <p:spPr>
          <a:xfrm>
            <a:off x="0" y="3526968"/>
            <a:ext cx="12192000" cy="25309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0E32185-80E7-CB99-0B15-BBAF4AD352C1}"/>
              </a:ext>
            </a:extLst>
          </p:cNvPr>
          <p:cNvGrpSpPr/>
          <p:nvPr/>
        </p:nvGrpSpPr>
        <p:grpSpPr>
          <a:xfrm>
            <a:off x="1267404" y="1664937"/>
            <a:ext cx="2515202" cy="3787994"/>
            <a:chOff x="1891197" y="1664937"/>
            <a:chExt cx="2515202" cy="3787994"/>
          </a:xfrm>
        </p:grpSpPr>
        <p:sp>
          <p:nvSpPr>
            <p:cNvPr id="3" name="Copy contact 1">
              <a:extLst>
                <a:ext uri="{FF2B5EF4-FFF2-40B4-BE49-F238E27FC236}">
                  <a16:creationId xmlns:a16="http://schemas.microsoft.com/office/drawing/2014/main" id="{078F4EC4-1B21-AD08-BB63-EED07157BE2C}"/>
                </a:ext>
              </a:extLst>
            </p:cNvPr>
            <p:cNvSpPr>
              <a:spLocks/>
            </p:cNvSpPr>
            <p:nvPr/>
          </p:nvSpPr>
          <p:spPr bwMode="gray">
            <a:xfrm>
              <a:off x="1891197" y="1664937"/>
              <a:ext cx="2515202" cy="523220"/>
            </a:xfrm>
            <a:prstGeom prst="rect">
              <a:avLst/>
            </a:prstGeom>
          </p:spPr>
          <p:txBody>
            <a:bodyPr wrap="square" lIns="0" tIns="0" rIns="0" bIns="0" anchor="b" anchorCtr="0">
              <a:spAutoFit/>
            </a:bodyPr>
            <a:lstStyle/>
            <a:p>
              <a:pPr marL="0" marR="0" lvl="0" indent="0" algn="ctr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BAA">
                    <a:lumMod val="100000"/>
                  </a:srgbClr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ea typeface="Arial Unicode MS" panose="020B0604020202020204" pitchFamily="34" charset="-128"/>
                </a:rPr>
                <a:t>Name Surname</a:t>
              </a:r>
            </a:p>
            <a:p>
              <a:pPr algn="ctr" defTabSz="913943">
                <a:spcAft>
                  <a:spcPts val="2400"/>
                </a:spcAft>
                <a:buClr>
                  <a:srgbClr val="879BAA">
                    <a:lumMod val="100000"/>
                  </a:srgbClr>
                </a:buClr>
                <a:buSzPct val="100000"/>
                <a:defRPr/>
              </a:pPr>
              <a:r>
                <a:rPr lang="en-US" sz="1400" b="1" kern="0">
                  <a:solidFill>
                    <a:schemeClr val="accent1"/>
                  </a:solidFill>
                  <a:ea typeface="Arial Unicode MS" panose="020B0604020202020204" pitchFamily="34" charset="-128"/>
                </a:rPr>
                <a:t>Position lorem ipsum</a:t>
              </a:r>
            </a:p>
          </p:txBody>
        </p:sp>
        <p:sp>
          <p:nvSpPr>
            <p:cNvPr id="4" name="Rectangle 90">
              <a:extLst>
                <a:ext uri="{FF2B5EF4-FFF2-40B4-BE49-F238E27FC236}">
                  <a16:creationId xmlns:a16="http://schemas.microsoft.com/office/drawing/2014/main" id="{C9650878-6F14-8AED-77BA-BEDDB5269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360" y="2431611"/>
              <a:ext cx="2200876" cy="220087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cap="all" spc="100">
                  <a:solidFill>
                    <a:schemeClr val="bg1"/>
                  </a:solidFill>
                </a:rPr>
                <a:t>Image</a:t>
              </a:r>
            </a:p>
          </p:txBody>
        </p:sp>
        <p:sp>
          <p:nvSpPr>
            <p:cNvPr id="14" name="Text Placeholder 10">
              <a:extLst>
                <a:ext uri="{FF2B5EF4-FFF2-40B4-BE49-F238E27FC236}">
                  <a16:creationId xmlns:a16="http://schemas.microsoft.com/office/drawing/2014/main" id="{9C45C573-1EAC-678C-3D21-49F7F9CD09DE}"/>
                </a:ext>
              </a:extLst>
            </p:cNvPr>
            <p:cNvSpPr txBox="1">
              <a:spLocks/>
            </p:cNvSpPr>
            <p:nvPr/>
          </p:nvSpPr>
          <p:spPr>
            <a:xfrm>
              <a:off x="1891197" y="4806600"/>
              <a:ext cx="2515202" cy="64633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indent="0" algn="l" defTabSz="914400" rtl="0" eaLnBrk="1" latinLnBrk="0" hangingPunct="1">
                <a:lnSpc>
                  <a:spcPct val="104000"/>
                </a:lnSpc>
                <a:spcBef>
                  <a:spcPts val="600"/>
                </a:spcBef>
                <a:spcAft>
                  <a:spcPts val="300"/>
                </a:spcAft>
                <a:buFont typeface="Arial" panose="020B0604020202020204" pitchFamily="34" charset="0"/>
                <a:buChar char="​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3736" indent="-173736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3192" indent="-173038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Font typeface="Arial" panose="020B0604020202020204" pitchFamily="34" charset="0"/>
                <a:buChar char="​"/>
                <a:defRPr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621792" indent="-164592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57250" indent="-1714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5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8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 typeface="Trebuchet MS" panose="020B0603020202020204" pitchFamily="34" charset="0"/>
                <a:buChar char="​"/>
                <a:tabLst/>
                <a:defRPr/>
              </a:pP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Consectetuer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adipiscing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elit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. Aenean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commodo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 ligula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eget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 dolor.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98C718E-459A-6796-E04A-6127816D2C3F}"/>
              </a:ext>
            </a:extLst>
          </p:cNvPr>
          <p:cNvGrpSpPr/>
          <p:nvPr/>
        </p:nvGrpSpPr>
        <p:grpSpPr>
          <a:xfrm>
            <a:off x="4838399" y="1664937"/>
            <a:ext cx="2515202" cy="3787994"/>
            <a:chOff x="4838399" y="1664937"/>
            <a:chExt cx="2515202" cy="3787994"/>
          </a:xfrm>
        </p:grpSpPr>
        <p:sp>
          <p:nvSpPr>
            <p:cNvPr id="6" name="Rectangle 90">
              <a:extLst>
                <a:ext uri="{FF2B5EF4-FFF2-40B4-BE49-F238E27FC236}">
                  <a16:creationId xmlns:a16="http://schemas.microsoft.com/office/drawing/2014/main" id="{9ABFFE98-6F4C-6850-7C26-13E12B4E9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562" y="2431611"/>
              <a:ext cx="2200876" cy="220087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cap="all" spc="100">
                  <a:solidFill>
                    <a:schemeClr val="bg1"/>
                  </a:solidFill>
                </a:rPr>
                <a:t>Image</a:t>
              </a:r>
            </a:p>
          </p:txBody>
        </p:sp>
        <p:sp>
          <p:nvSpPr>
            <p:cNvPr id="11" name="Copy contact 1">
              <a:extLst>
                <a:ext uri="{FF2B5EF4-FFF2-40B4-BE49-F238E27FC236}">
                  <a16:creationId xmlns:a16="http://schemas.microsoft.com/office/drawing/2014/main" id="{28448C6B-CEEF-87A3-060A-A7C82C2FF65E}"/>
                </a:ext>
              </a:extLst>
            </p:cNvPr>
            <p:cNvSpPr>
              <a:spLocks/>
            </p:cNvSpPr>
            <p:nvPr/>
          </p:nvSpPr>
          <p:spPr bwMode="gray">
            <a:xfrm>
              <a:off x="4838399" y="1664937"/>
              <a:ext cx="2515202" cy="523220"/>
            </a:xfrm>
            <a:prstGeom prst="rect">
              <a:avLst/>
            </a:prstGeom>
          </p:spPr>
          <p:txBody>
            <a:bodyPr wrap="square" lIns="0" tIns="0" rIns="0" bIns="0" anchor="b" anchorCtr="0">
              <a:spAutoFit/>
            </a:bodyPr>
            <a:lstStyle/>
            <a:p>
              <a:pPr marL="0" marR="0" lvl="0" indent="0" algn="ctr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BAA">
                    <a:lumMod val="100000"/>
                  </a:srgbClr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ea typeface="Arial Unicode MS" panose="020B0604020202020204" pitchFamily="34" charset="-128"/>
                </a:rPr>
                <a:t>Name Surname</a:t>
              </a:r>
            </a:p>
            <a:p>
              <a:pPr algn="ctr" defTabSz="913943">
                <a:spcAft>
                  <a:spcPts val="2400"/>
                </a:spcAft>
                <a:buClr>
                  <a:srgbClr val="879BAA">
                    <a:lumMod val="100000"/>
                  </a:srgbClr>
                </a:buClr>
                <a:buSzPct val="100000"/>
                <a:defRPr/>
              </a:pPr>
              <a:r>
                <a:rPr lang="en-US" sz="1400" b="1" kern="0">
                  <a:solidFill>
                    <a:schemeClr val="accent1"/>
                  </a:solidFill>
                  <a:ea typeface="Arial Unicode MS" panose="020B0604020202020204" pitchFamily="34" charset="-128"/>
                </a:rPr>
                <a:t>Position lorem ipsum</a:t>
              </a:r>
            </a:p>
          </p:txBody>
        </p:sp>
        <p:sp>
          <p:nvSpPr>
            <p:cNvPr id="15" name="Text Placeholder 10">
              <a:extLst>
                <a:ext uri="{FF2B5EF4-FFF2-40B4-BE49-F238E27FC236}">
                  <a16:creationId xmlns:a16="http://schemas.microsoft.com/office/drawing/2014/main" id="{A9137750-414D-7218-FD83-9E8CD950FE06}"/>
                </a:ext>
              </a:extLst>
            </p:cNvPr>
            <p:cNvSpPr txBox="1">
              <a:spLocks/>
            </p:cNvSpPr>
            <p:nvPr/>
          </p:nvSpPr>
          <p:spPr>
            <a:xfrm>
              <a:off x="4838399" y="4806600"/>
              <a:ext cx="2515202" cy="64633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indent="0" algn="l" defTabSz="914400" rtl="0" eaLnBrk="1" latinLnBrk="0" hangingPunct="1">
                <a:lnSpc>
                  <a:spcPct val="104000"/>
                </a:lnSpc>
                <a:spcBef>
                  <a:spcPts val="600"/>
                </a:spcBef>
                <a:spcAft>
                  <a:spcPts val="300"/>
                </a:spcAft>
                <a:buFont typeface="Arial" panose="020B0604020202020204" pitchFamily="34" charset="0"/>
                <a:buChar char="​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3736" indent="-173736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3192" indent="-173038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Font typeface="Arial" panose="020B0604020202020204" pitchFamily="34" charset="0"/>
                <a:buChar char="​"/>
                <a:defRPr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621792" indent="-164592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57250" indent="-1714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5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8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 typeface="Trebuchet MS" panose="020B0603020202020204" pitchFamily="34" charset="0"/>
                <a:buChar char="​"/>
                <a:tabLst/>
                <a:defRPr/>
              </a:pP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Consectetuer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adipiscing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elit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. Aenean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commodo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 ligula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eget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 dolor.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3C6A2E9-DFA0-13DB-CC6D-64C4B1687786}"/>
              </a:ext>
            </a:extLst>
          </p:cNvPr>
          <p:cNvGrpSpPr/>
          <p:nvPr/>
        </p:nvGrpSpPr>
        <p:grpSpPr>
          <a:xfrm>
            <a:off x="8409393" y="1664937"/>
            <a:ext cx="2515203" cy="3787994"/>
            <a:chOff x="7785600" y="1664937"/>
            <a:chExt cx="2515203" cy="3787994"/>
          </a:xfrm>
        </p:grpSpPr>
        <p:sp>
          <p:nvSpPr>
            <p:cNvPr id="7" name="Rectangle 90">
              <a:extLst>
                <a:ext uri="{FF2B5EF4-FFF2-40B4-BE49-F238E27FC236}">
                  <a16:creationId xmlns:a16="http://schemas.microsoft.com/office/drawing/2014/main" id="{247A2E50-87CD-0543-58B8-9E98D38FA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763" y="2431611"/>
              <a:ext cx="2200876" cy="220087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cap="all" spc="100">
                  <a:solidFill>
                    <a:schemeClr val="bg1"/>
                  </a:solidFill>
                </a:rPr>
                <a:t>Image</a:t>
              </a:r>
            </a:p>
          </p:txBody>
        </p:sp>
        <p:sp>
          <p:nvSpPr>
            <p:cNvPr id="12" name="Copy contact 1">
              <a:extLst>
                <a:ext uri="{FF2B5EF4-FFF2-40B4-BE49-F238E27FC236}">
                  <a16:creationId xmlns:a16="http://schemas.microsoft.com/office/drawing/2014/main" id="{06246276-DE9A-C223-36CF-A312C068BDD0}"/>
                </a:ext>
              </a:extLst>
            </p:cNvPr>
            <p:cNvSpPr>
              <a:spLocks/>
            </p:cNvSpPr>
            <p:nvPr/>
          </p:nvSpPr>
          <p:spPr bwMode="gray">
            <a:xfrm>
              <a:off x="7785600" y="1664937"/>
              <a:ext cx="2515202" cy="523220"/>
            </a:xfrm>
            <a:prstGeom prst="rect">
              <a:avLst/>
            </a:prstGeom>
          </p:spPr>
          <p:txBody>
            <a:bodyPr wrap="square" lIns="0" tIns="0" rIns="0" bIns="0" anchor="b" anchorCtr="0">
              <a:spAutoFit/>
            </a:bodyPr>
            <a:lstStyle/>
            <a:p>
              <a:pPr marL="0" marR="0" lvl="0" indent="0" algn="ctr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BAA">
                    <a:lumMod val="100000"/>
                  </a:srgbClr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ea typeface="Arial Unicode MS" panose="020B0604020202020204" pitchFamily="34" charset="-128"/>
                </a:rPr>
                <a:t>Name Surname</a:t>
              </a:r>
            </a:p>
            <a:p>
              <a:pPr algn="ctr" defTabSz="913943">
                <a:spcAft>
                  <a:spcPts val="2400"/>
                </a:spcAft>
                <a:buClr>
                  <a:srgbClr val="879BAA">
                    <a:lumMod val="100000"/>
                  </a:srgbClr>
                </a:buClr>
                <a:buSzPct val="100000"/>
                <a:defRPr/>
              </a:pPr>
              <a:r>
                <a:rPr lang="en-US" sz="1400" b="1" kern="0">
                  <a:solidFill>
                    <a:schemeClr val="accent1"/>
                  </a:solidFill>
                  <a:ea typeface="Arial Unicode MS" panose="020B0604020202020204" pitchFamily="34" charset="-128"/>
                </a:rPr>
                <a:t>Position lorem ipsum</a:t>
              </a:r>
            </a:p>
          </p:txBody>
        </p:sp>
        <p:sp>
          <p:nvSpPr>
            <p:cNvPr id="16" name="Text Placeholder 10">
              <a:extLst>
                <a:ext uri="{FF2B5EF4-FFF2-40B4-BE49-F238E27FC236}">
                  <a16:creationId xmlns:a16="http://schemas.microsoft.com/office/drawing/2014/main" id="{04281F90-53CF-4226-CE28-D463FE48AFB1}"/>
                </a:ext>
              </a:extLst>
            </p:cNvPr>
            <p:cNvSpPr txBox="1">
              <a:spLocks/>
            </p:cNvSpPr>
            <p:nvPr/>
          </p:nvSpPr>
          <p:spPr>
            <a:xfrm>
              <a:off x="7785601" y="4806600"/>
              <a:ext cx="2515202" cy="64633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indent="0" algn="l" defTabSz="914400" rtl="0" eaLnBrk="1" latinLnBrk="0" hangingPunct="1">
                <a:lnSpc>
                  <a:spcPct val="104000"/>
                </a:lnSpc>
                <a:spcBef>
                  <a:spcPts val="600"/>
                </a:spcBef>
                <a:spcAft>
                  <a:spcPts val="300"/>
                </a:spcAft>
                <a:buFont typeface="Arial" panose="020B0604020202020204" pitchFamily="34" charset="0"/>
                <a:buChar char="​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3736" indent="-173736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3192" indent="-173038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Font typeface="Arial" panose="020B0604020202020204" pitchFamily="34" charset="0"/>
                <a:buChar char="​"/>
                <a:defRPr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621792" indent="-164592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57250" indent="-1714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5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8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 typeface="Trebuchet MS" panose="020B0603020202020204" pitchFamily="34" charset="0"/>
                <a:buChar char="​"/>
                <a:tabLst/>
                <a:defRPr/>
              </a:pP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Consectetuer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adipiscing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elit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. Aenean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commodo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 ligula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eget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 dolor. </a:t>
              </a:r>
            </a:p>
          </p:txBody>
        </p:sp>
      </p:grp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F60AFA-32AB-D5D6-7398-E9AC481F7C8C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32623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member, intro, intros, introduction, introductions</a:t>
            </a:r>
          </a:p>
        </p:txBody>
      </p:sp>
    </p:spTree>
    <p:extLst>
      <p:ext uri="{BB962C8B-B14F-4D97-AF65-F5344CB8AC3E}">
        <p14:creationId xmlns:p14="http://schemas.microsoft.com/office/powerpoint/2010/main" val="342705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LIARYSHAPE" val="auxiliaryShape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