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72.xml" ContentType="application/vnd.openxmlformats-officedocument.presentationml.slide+xml"/>
  <Override PartName="/ppt/tags/tag575.xml" ContentType="application/vnd.openxmlformats-officedocument.presentationml.tags+xml"/>
  <Override PartName="/ppt/tags/tag574.xml" ContentType="application/vnd.openxmlformats-officedocument.presentationml.tags+xml"/>
  <Override PartName="/ppt/notesSlides/notesSlide17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76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5" r:id="rId17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72.xml" Id="rId175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2.xml.rels>&#65279;<?xml version="1.0" encoding="utf-8"?><Relationships xmlns="http://schemas.openxmlformats.org/package/2006/relationships"><Relationship Type="http://schemas.openxmlformats.org/officeDocument/2006/relationships/slide" Target="/ppt/slides/slide172.xml" Id="rId2" /><Relationship Type="http://schemas.openxmlformats.org/officeDocument/2006/relationships/notesMaster" Target="/ppt/notesMasters/notesMaster1.xml" Id="rId1" /></Relationship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9279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2.xml.rels>&#65279;<?xml version="1.0" encoding="utf-8"?><Relationships xmlns="http://schemas.openxmlformats.org/package/2006/relationships"><Relationship Type="http://schemas.openxmlformats.org/officeDocument/2006/relationships/image" Target="/ppt/media/image4.emf" Id="rId8" /><Relationship Type="http://schemas.openxmlformats.org/officeDocument/2006/relationships/tags" Target="/ppt/tags/tag575.xml" Id="rId3" /><Relationship Type="http://schemas.openxmlformats.org/officeDocument/2006/relationships/oleObject" Target="/ppt/embeddings/oleObject176.bin" Id="rId7" /><Relationship Type="http://schemas.openxmlformats.org/officeDocument/2006/relationships/tags" Target="/ppt/tags/tag574.xml" Id="rId2" /><Relationship Type="http://schemas.openxmlformats.org/officeDocument/2006/relationships/vmlDrawing" Target="/ppt/drawings/vmlDrawing176.vml" Id="rId1" /><Relationship Type="http://schemas.openxmlformats.org/officeDocument/2006/relationships/notesSlide" Target="/ppt/notesSlides/notesSlide172.xml" Id="rId6" /><Relationship Type="http://schemas.openxmlformats.org/officeDocument/2006/relationships/slideLayout" Target="/ppt/slideLayouts/slideLayout5.xml" Id="rId5" /><Relationship Type="http://schemas.openxmlformats.org/officeDocument/2006/relationships/tags" Target="/ppt/tags/tag576.xml" Id="rId4" /></Relationships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809AC-FE2C-FF4E-A359-9C06BE3253ED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62039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83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four members and social media profiles IV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py contact 1">
            <a:extLst>
              <a:ext uri="{FF2B5EF4-FFF2-40B4-BE49-F238E27FC236}">
                <a16:creationId xmlns:a16="http://schemas.microsoft.com/office/drawing/2014/main" id="{078F4EC4-1B21-AD08-BB63-EED07157BE2C}"/>
              </a:ext>
            </a:extLst>
          </p:cNvPr>
          <p:cNvSpPr>
            <a:spLocks/>
          </p:cNvSpPr>
          <p:nvPr/>
        </p:nvSpPr>
        <p:spPr bwMode="gray">
          <a:xfrm>
            <a:off x="403200" y="1664937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C9650878-6F14-8AED-77BA-BEDDB5269F0A}"/>
              </a:ext>
            </a:extLst>
          </p:cNvPr>
          <p:cNvSpPr>
            <a:spLocks/>
          </p:cNvSpPr>
          <p:nvPr/>
        </p:nvSpPr>
        <p:spPr bwMode="auto">
          <a:xfrm>
            <a:off x="560363" y="2431611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C45C573-1EAC-678C-3D21-49F7F9CD09DE}"/>
              </a:ext>
            </a:extLst>
          </p:cNvPr>
          <p:cNvSpPr txBox="1">
            <a:spLocks/>
          </p:cNvSpPr>
          <p:nvPr/>
        </p:nvSpPr>
        <p:spPr>
          <a:xfrm>
            <a:off x="403200" y="4806600"/>
            <a:ext cx="251520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6" name="Rectangle 90">
            <a:extLst>
              <a:ext uri="{FF2B5EF4-FFF2-40B4-BE49-F238E27FC236}">
                <a16:creationId xmlns:a16="http://schemas.microsoft.com/office/drawing/2014/main" id="{9ABFFE98-6F4C-6850-7C26-13E12B4E9CDA}"/>
              </a:ext>
            </a:extLst>
          </p:cNvPr>
          <p:cNvSpPr>
            <a:spLocks/>
          </p:cNvSpPr>
          <p:nvPr/>
        </p:nvSpPr>
        <p:spPr bwMode="auto">
          <a:xfrm>
            <a:off x="3527737" y="2431611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1" name="Copy contact 1">
            <a:extLst>
              <a:ext uri="{FF2B5EF4-FFF2-40B4-BE49-F238E27FC236}">
                <a16:creationId xmlns:a16="http://schemas.microsoft.com/office/drawing/2014/main" id="{28448C6B-CEEF-87A3-060A-A7C82C2FF65E}"/>
              </a:ext>
            </a:extLst>
          </p:cNvPr>
          <p:cNvSpPr>
            <a:spLocks/>
          </p:cNvSpPr>
          <p:nvPr/>
        </p:nvSpPr>
        <p:spPr bwMode="gray">
          <a:xfrm>
            <a:off x="3370574" y="1664937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137750-414D-7218-FD83-9E8CD950FE06}"/>
              </a:ext>
            </a:extLst>
          </p:cNvPr>
          <p:cNvSpPr txBox="1">
            <a:spLocks/>
          </p:cNvSpPr>
          <p:nvPr/>
        </p:nvSpPr>
        <p:spPr>
          <a:xfrm>
            <a:off x="3370574" y="4806600"/>
            <a:ext cx="251520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247A2E50-87CD-0543-58B8-9E98D38FA7FD}"/>
              </a:ext>
            </a:extLst>
          </p:cNvPr>
          <p:cNvSpPr>
            <a:spLocks/>
          </p:cNvSpPr>
          <p:nvPr/>
        </p:nvSpPr>
        <p:spPr bwMode="auto">
          <a:xfrm>
            <a:off x="6495111" y="2431611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2" name="Copy contact 1">
            <a:extLst>
              <a:ext uri="{FF2B5EF4-FFF2-40B4-BE49-F238E27FC236}">
                <a16:creationId xmlns:a16="http://schemas.microsoft.com/office/drawing/2014/main" id="{06246276-DE9A-C223-36CF-A312C068BDD0}"/>
              </a:ext>
            </a:extLst>
          </p:cNvPr>
          <p:cNvSpPr>
            <a:spLocks/>
          </p:cNvSpPr>
          <p:nvPr/>
        </p:nvSpPr>
        <p:spPr bwMode="gray">
          <a:xfrm>
            <a:off x="6337948" y="1664937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 dirty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81F90-53CF-4226-CE28-D463FE48AFB1}"/>
              </a:ext>
            </a:extLst>
          </p:cNvPr>
          <p:cNvSpPr txBox="1">
            <a:spLocks/>
          </p:cNvSpPr>
          <p:nvPr/>
        </p:nvSpPr>
        <p:spPr>
          <a:xfrm>
            <a:off x="6337949" y="4806600"/>
            <a:ext cx="251520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9" name="Rectangle 90">
            <a:extLst>
              <a:ext uri="{FF2B5EF4-FFF2-40B4-BE49-F238E27FC236}">
                <a16:creationId xmlns:a16="http://schemas.microsoft.com/office/drawing/2014/main" id="{8CEB5346-7BD1-4D07-2952-642A8CE76081}"/>
              </a:ext>
            </a:extLst>
          </p:cNvPr>
          <p:cNvSpPr>
            <a:spLocks/>
          </p:cNvSpPr>
          <p:nvPr/>
        </p:nvSpPr>
        <p:spPr bwMode="auto">
          <a:xfrm>
            <a:off x="9462485" y="2431611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3" name="Copy contact 1">
            <a:extLst>
              <a:ext uri="{FF2B5EF4-FFF2-40B4-BE49-F238E27FC236}">
                <a16:creationId xmlns:a16="http://schemas.microsoft.com/office/drawing/2014/main" id="{D6302E7D-3CED-FFB6-C07F-14D62D29909D}"/>
              </a:ext>
            </a:extLst>
          </p:cNvPr>
          <p:cNvSpPr>
            <a:spLocks/>
          </p:cNvSpPr>
          <p:nvPr/>
        </p:nvSpPr>
        <p:spPr bwMode="gray">
          <a:xfrm>
            <a:off x="9305322" y="1664937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C3D6750-BF61-726B-8EFF-3C317C892B5E}"/>
              </a:ext>
            </a:extLst>
          </p:cNvPr>
          <p:cNvSpPr txBox="1">
            <a:spLocks/>
          </p:cNvSpPr>
          <p:nvPr/>
        </p:nvSpPr>
        <p:spPr>
          <a:xfrm>
            <a:off x="9305323" y="4806600"/>
            <a:ext cx="2515202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</p:spTree>
    <p:extLst>
      <p:ext uri="{BB962C8B-B14F-4D97-AF65-F5344CB8AC3E}">
        <p14:creationId xmlns:p14="http://schemas.microsoft.com/office/powerpoint/2010/main" val="1356913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