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173.xml" ContentType="application/vnd.openxmlformats-officedocument.presentationml.slide+xml"/>
  <Override PartName="/ppt/tags/tag578.xml" ContentType="application/vnd.openxmlformats-officedocument.presentationml.tags+xml"/>
  <Override PartName="/ppt/notesSlides/notesSlide17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577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580.xml" ContentType="application/vnd.openxmlformats-officedocument.presentationml.tags+xml"/>
  <Override PartName="/ppt/tags/tag579.xml" ContentType="application/vnd.openxmlformats-officedocument.presentationml.tag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136" r:id="rId176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173.xml" Id="rId176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77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73.xml.rels>&#65279;<?xml version="1.0" encoding="utf-8"?><Relationships xmlns="http://schemas.openxmlformats.org/package/2006/relationships"><Relationship Type="http://schemas.openxmlformats.org/officeDocument/2006/relationships/slide" Target="/ppt/slides/slide173.xml" Id="rId2" /><Relationship Type="http://schemas.openxmlformats.org/officeDocument/2006/relationships/notesMaster" Target="/ppt/notesMasters/notesMaster1.xml" Id="rId1" /></Relationship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64206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73.xml.rels>&#65279;<?xml version="1.0" encoding="utf-8"?><Relationships xmlns="http://schemas.openxmlformats.org/package/2006/relationships"><Relationship Type="http://schemas.openxmlformats.org/officeDocument/2006/relationships/oleObject" Target="/ppt/embeddings/oleObject177.bin" Id="rId8" /><Relationship Type="http://schemas.openxmlformats.org/officeDocument/2006/relationships/tags" Target="/ppt/tags/tag578.xml" Id="rId3" /><Relationship Type="http://schemas.openxmlformats.org/officeDocument/2006/relationships/notesSlide" Target="/ppt/notesSlides/notesSlide173.xml" Id="rId7" /><Relationship Type="http://schemas.openxmlformats.org/officeDocument/2006/relationships/tags" Target="/ppt/tags/tag577.xml" Id="rId2" /><Relationship Type="http://schemas.openxmlformats.org/officeDocument/2006/relationships/vmlDrawing" Target="/ppt/drawings/vmlDrawing177.vml" Id="rId1" /><Relationship Type="http://schemas.openxmlformats.org/officeDocument/2006/relationships/slideLayout" Target="/ppt/slideLayouts/slideLayout5.xml" Id="rId6" /><Relationship Type="http://schemas.openxmlformats.org/officeDocument/2006/relationships/tags" Target="/ppt/tags/tag580.xml" Id="rId5" /><Relationship Type="http://schemas.openxmlformats.org/officeDocument/2006/relationships/tags" Target="/ppt/tags/tag579.xml" Id="rId4" /><Relationship Type="http://schemas.openxmlformats.org/officeDocument/2006/relationships/image" Target="/ppt/media/image4.emf" Id="rId9" /></Relationships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A01736F-7FF9-A674-E20D-FD6FEB9E8EA1}"/>
              </a:ext>
            </a:extLst>
          </p:cNvPr>
          <p:cNvSpPr/>
          <p:nvPr>
            <p:custDataLst>
              <p:tags r:id="rId2"/>
            </p:custDataLst>
          </p:nvPr>
        </p:nvSpPr>
        <p:spPr bwMode="white">
          <a:xfrm>
            <a:off x="12573000" y="0"/>
            <a:ext cx="12700" cy="12700"/>
          </a:xfrm>
          <a:prstGeom prst="rect">
            <a:avLst/>
          </a:prstGeom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DA809AC-FE2C-FF4E-A359-9C06BE3253ED}"/>
              </a:ext>
            </a:extLst>
          </p:cNvPr>
          <p:cNvSpPr/>
          <p:nvPr>
            <p:custDataLst>
              <p:tags r:id="rId3"/>
            </p:custDataLst>
          </p:nvPr>
        </p:nvSpPr>
        <p:spPr bwMode="white">
          <a:xfrm>
            <a:off x="12573000" y="0"/>
            <a:ext cx="12700" cy="12700"/>
          </a:xfrm>
          <a:prstGeom prst="rect">
            <a:avLst/>
          </a:prstGeom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98E518B-7F79-D1B6-BE03-F36C8BFED55F}"/>
              </a:ext>
            </a:extLst>
          </p:cNvPr>
          <p:cNvSpPr/>
          <p:nvPr>
            <p:custDataLst>
              <p:tags r:id="rId4"/>
            </p:custDataLst>
          </p:nvPr>
        </p:nvSpPr>
        <p:spPr bwMode="white">
          <a:xfrm>
            <a:off x="12573000" y="0"/>
            <a:ext cx="12700" cy="12700"/>
          </a:xfrm>
          <a:prstGeom prst="rect">
            <a:avLst/>
          </a:prstGeom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7498856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207" name="think-cell 幻灯片" r:id="rId8" imgW="349" imgH="350" progId="TCLayout.ActiveDocument.1">
                  <p:embed/>
                </p:oleObj>
              </mc:Choice>
              <mc:Fallback>
                <p:oleObj name="think-cell 幻灯片" r:id="rId8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Team slide with five members and social media profiles V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2324CA13-09B7-5D38-56B5-41B54F12165F}"/>
              </a:ext>
            </a:extLst>
          </p:cNvPr>
          <p:cNvSpPr>
            <a:spLocks/>
          </p:cNvSpPr>
          <p:nvPr/>
        </p:nvSpPr>
        <p:spPr>
          <a:xfrm>
            <a:off x="0" y="3526968"/>
            <a:ext cx="12192000" cy="25309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Copy contact 1">
            <a:extLst>
              <a:ext uri="{FF2B5EF4-FFF2-40B4-BE49-F238E27FC236}">
                <a16:creationId xmlns:a16="http://schemas.microsoft.com/office/drawing/2014/main" id="{078F4EC4-1B21-AD08-BB63-EED07157BE2C}"/>
              </a:ext>
            </a:extLst>
          </p:cNvPr>
          <p:cNvSpPr>
            <a:spLocks/>
          </p:cNvSpPr>
          <p:nvPr/>
        </p:nvSpPr>
        <p:spPr bwMode="gray">
          <a:xfrm>
            <a:off x="407988" y="1664937"/>
            <a:ext cx="2078679" cy="5232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marL="0" marR="0" lvl="0" indent="0" algn="ctr" defTabSz="9139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Arial Unicode MS" panose="020B0604020202020204" pitchFamily="34" charset="-128"/>
              </a:rPr>
              <a:t>Name Surname</a:t>
            </a:r>
          </a:p>
          <a:p>
            <a:pPr algn="ctr" defTabSz="913943">
              <a:spcAft>
                <a:spcPts val="2400"/>
              </a:spcAft>
              <a:buClr>
                <a:srgbClr val="879BAA">
                  <a:lumMod val="100000"/>
                </a:srgbClr>
              </a:buClr>
              <a:buSzPct val="100000"/>
              <a:defRPr/>
            </a:pPr>
            <a:r>
              <a:rPr lang="en-US" sz="1400" b="1" kern="0" dirty="0">
                <a:solidFill>
                  <a:schemeClr val="accent1"/>
                </a:solidFill>
                <a:ea typeface="Arial Unicode MS" panose="020B0604020202020204" pitchFamily="34" charset="-128"/>
              </a:rPr>
              <a:t>Position lorem ipsum</a:t>
            </a:r>
          </a:p>
        </p:txBody>
      </p:sp>
      <p:sp>
        <p:nvSpPr>
          <p:cNvPr id="4" name="Rectangle 90">
            <a:extLst>
              <a:ext uri="{FF2B5EF4-FFF2-40B4-BE49-F238E27FC236}">
                <a16:creationId xmlns:a16="http://schemas.microsoft.com/office/drawing/2014/main" id="{C9650878-6F14-8AED-77BA-BEDDB5269F0A}"/>
              </a:ext>
            </a:extLst>
          </p:cNvPr>
          <p:cNvSpPr>
            <a:spLocks/>
          </p:cNvSpPr>
          <p:nvPr/>
        </p:nvSpPr>
        <p:spPr bwMode="auto">
          <a:xfrm>
            <a:off x="446929" y="2531651"/>
            <a:ext cx="2000796" cy="2000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spc="10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9C45C573-1EAC-678C-3D21-49F7F9CD09DE}"/>
              </a:ext>
            </a:extLst>
          </p:cNvPr>
          <p:cNvSpPr txBox="1">
            <a:spLocks/>
          </p:cNvSpPr>
          <p:nvPr/>
        </p:nvSpPr>
        <p:spPr>
          <a:xfrm>
            <a:off x="407988" y="4806600"/>
            <a:ext cx="2078679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Consectetuer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adipiscing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elit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. Aenean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commodo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ligula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eget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dolor. </a:t>
            </a:r>
          </a:p>
        </p:txBody>
      </p:sp>
      <p:sp>
        <p:nvSpPr>
          <p:cNvPr id="6" name="Rectangle 90">
            <a:extLst>
              <a:ext uri="{FF2B5EF4-FFF2-40B4-BE49-F238E27FC236}">
                <a16:creationId xmlns:a16="http://schemas.microsoft.com/office/drawing/2014/main" id="{9ABFFE98-6F4C-6850-7C26-13E12B4E9CDA}"/>
              </a:ext>
            </a:extLst>
          </p:cNvPr>
          <p:cNvSpPr>
            <a:spLocks/>
          </p:cNvSpPr>
          <p:nvPr/>
        </p:nvSpPr>
        <p:spPr bwMode="auto">
          <a:xfrm>
            <a:off x="2780393" y="2531651"/>
            <a:ext cx="2000796" cy="2000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spc="10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11" name="Copy contact 1">
            <a:extLst>
              <a:ext uri="{FF2B5EF4-FFF2-40B4-BE49-F238E27FC236}">
                <a16:creationId xmlns:a16="http://schemas.microsoft.com/office/drawing/2014/main" id="{28448C6B-CEEF-87A3-060A-A7C82C2FF65E}"/>
              </a:ext>
            </a:extLst>
          </p:cNvPr>
          <p:cNvSpPr>
            <a:spLocks/>
          </p:cNvSpPr>
          <p:nvPr/>
        </p:nvSpPr>
        <p:spPr bwMode="gray">
          <a:xfrm>
            <a:off x="2741452" y="1664937"/>
            <a:ext cx="2078679" cy="5232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marL="0" marR="0" lvl="0" indent="0" algn="ctr" defTabSz="9139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Arial Unicode MS" panose="020B0604020202020204" pitchFamily="34" charset="-128"/>
              </a:rPr>
              <a:t>Name Surname</a:t>
            </a:r>
          </a:p>
          <a:p>
            <a:pPr algn="ctr" defTabSz="913943">
              <a:spcAft>
                <a:spcPts val="2400"/>
              </a:spcAft>
              <a:buClr>
                <a:srgbClr val="879BAA">
                  <a:lumMod val="100000"/>
                </a:srgbClr>
              </a:buClr>
              <a:buSzPct val="100000"/>
              <a:defRPr/>
            </a:pPr>
            <a:r>
              <a:rPr lang="en-US" sz="1400" b="1" kern="0">
                <a:solidFill>
                  <a:schemeClr val="accent1"/>
                </a:solidFill>
                <a:ea typeface="Arial Unicode MS" panose="020B0604020202020204" pitchFamily="34" charset="-128"/>
              </a:rPr>
              <a:t>Position lorem ipsum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9137750-414D-7218-FD83-9E8CD950FE06}"/>
              </a:ext>
            </a:extLst>
          </p:cNvPr>
          <p:cNvSpPr txBox="1">
            <a:spLocks/>
          </p:cNvSpPr>
          <p:nvPr/>
        </p:nvSpPr>
        <p:spPr>
          <a:xfrm>
            <a:off x="2741452" y="4806600"/>
            <a:ext cx="2078679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Consectetuer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adipiscing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elit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. Aenean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commodo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ligula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eget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dolor. </a:t>
            </a:r>
          </a:p>
        </p:txBody>
      </p:sp>
      <p:sp>
        <p:nvSpPr>
          <p:cNvPr id="7" name="Rectangle 90">
            <a:extLst>
              <a:ext uri="{FF2B5EF4-FFF2-40B4-BE49-F238E27FC236}">
                <a16:creationId xmlns:a16="http://schemas.microsoft.com/office/drawing/2014/main" id="{247A2E50-87CD-0543-58B8-9E98D38FA7FD}"/>
              </a:ext>
            </a:extLst>
          </p:cNvPr>
          <p:cNvSpPr>
            <a:spLocks/>
          </p:cNvSpPr>
          <p:nvPr/>
        </p:nvSpPr>
        <p:spPr bwMode="auto">
          <a:xfrm>
            <a:off x="5113857" y="2531651"/>
            <a:ext cx="2000796" cy="2000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spc="10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12" name="Copy contact 1">
            <a:extLst>
              <a:ext uri="{FF2B5EF4-FFF2-40B4-BE49-F238E27FC236}">
                <a16:creationId xmlns:a16="http://schemas.microsoft.com/office/drawing/2014/main" id="{06246276-DE9A-C223-36CF-A312C068BDD0}"/>
              </a:ext>
            </a:extLst>
          </p:cNvPr>
          <p:cNvSpPr>
            <a:spLocks/>
          </p:cNvSpPr>
          <p:nvPr/>
        </p:nvSpPr>
        <p:spPr bwMode="gray">
          <a:xfrm>
            <a:off x="5074916" y="1664937"/>
            <a:ext cx="2078679" cy="5232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marL="0" marR="0" lvl="0" indent="0" algn="ctr" defTabSz="9139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Arial Unicode MS" panose="020B0604020202020204" pitchFamily="34" charset="-128"/>
              </a:rPr>
              <a:t>Name Surname</a:t>
            </a:r>
          </a:p>
          <a:p>
            <a:pPr algn="ctr" defTabSz="913943">
              <a:spcAft>
                <a:spcPts val="2400"/>
              </a:spcAft>
              <a:buClr>
                <a:srgbClr val="879BAA">
                  <a:lumMod val="100000"/>
                </a:srgbClr>
              </a:buClr>
              <a:buSzPct val="100000"/>
              <a:defRPr/>
            </a:pPr>
            <a:r>
              <a:rPr lang="en-US" sz="1400" b="1" kern="0">
                <a:solidFill>
                  <a:schemeClr val="accent1"/>
                </a:solidFill>
                <a:ea typeface="Arial Unicode MS" panose="020B0604020202020204" pitchFamily="34" charset="-128"/>
              </a:rPr>
              <a:t>Position lorem ipsum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4281F90-53CF-4226-CE28-D463FE48AFB1}"/>
              </a:ext>
            </a:extLst>
          </p:cNvPr>
          <p:cNvSpPr txBox="1">
            <a:spLocks/>
          </p:cNvSpPr>
          <p:nvPr/>
        </p:nvSpPr>
        <p:spPr>
          <a:xfrm>
            <a:off x="5074917" y="4806600"/>
            <a:ext cx="2078679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Consectetuer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adipiscing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elit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. Aenean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commodo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ligula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eget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dolor. </a:t>
            </a:r>
          </a:p>
        </p:txBody>
      </p:sp>
      <p:sp>
        <p:nvSpPr>
          <p:cNvPr id="9" name="Rectangle 90">
            <a:extLst>
              <a:ext uri="{FF2B5EF4-FFF2-40B4-BE49-F238E27FC236}">
                <a16:creationId xmlns:a16="http://schemas.microsoft.com/office/drawing/2014/main" id="{8CEB5346-7BD1-4D07-2952-642A8CE76081}"/>
              </a:ext>
            </a:extLst>
          </p:cNvPr>
          <p:cNvSpPr>
            <a:spLocks/>
          </p:cNvSpPr>
          <p:nvPr/>
        </p:nvSpPr>
        <p:spPr bwMode="auto">
          <a:xfrm>
            <a:off x="7447322" y="2531651"/>
            <a:ext cx="2000796" cy="2000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spc="10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13" name="Copy contact 1">
            <a:extLst>
              <a:ext uri="{FF2B5EF4-FFF2-40B4-BE49-F238E27FC236}">
                <a16:creationId xmlns:a16="http://schemas.microsoft.com/office/drawing/2014/main" id="{D6302E7D-3CED-FFB6-C07F-14D62D29909D}"/>
              </a:ext>
            </a:extLst>
          </p:cNvPr>
          <p:cNvSpPr>
            <a:spLocks/>
          </p:cNvSpPr>
          <p:nvPr/>
        </p:nvSpPr>
        <p:spPr bwMode="gray">
          <a:xfrm>
            <a:off x="7408381" y="1664937"/>
            <a:ext cx="2078679" cy="5232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marL="0" marR="0" lvl="0" indent="0" algn="ctr" defTabSz="9139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Arial Unicode MS" panose="020B0604020202020204" pitchFamily="34" charset="-128"/>
              </a:rPr>
              <a:t>Name Surname</a:t>
            </a:r>
          </a:p>
          <a:p>
            <a:pPr algn="ctr" defTabSz="913943">
              <a:spcAft>
                <a:spcPts val="2400"/>
              </a:spcAft>
              <a:buClr>
                <a:srgbClr val="879BAA">
                  <a:lumMod val="100000"/>
                </a:srgbClr>
              </a:buClr>
              <a:buSzPct val="100000"/>
              <a:defRPr/>
            </a:pPr>
            <a:r>
              <a:rPr lang="en-US" sz="1400" b="1" kern="0">
                <a:solidFill>
                  <a:schemeClr val="accent1"/>
                </a:solidFill>
                <a:ea typeface="Arial Unicode MS" panose="020B0604020202020204" pitchFamily="34" charset="-128"/>
              </a:rPr>
              <a:t>Position lorem ipsum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C3D6750-BF61-726B-8EFF-3C317C892B5E}"/>
              </a:ext>
            </a:extLst>
          </p:cNvPr>
          <p:cNvSpPr txBox="1">
            <a:spLocks/>
          </p:cNvSpPr>
          <p:nvPr/>
        </p:nvSpPr>
        <p:spPr>
          <a:xfrm>
            <a:off x="7408382" y="4806600"/>
            <a:ext cx="2078679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Consectetuer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adipiscing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elit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. Aenean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commodo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ligula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eget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dolor. 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F60AFA-32AB-D5D6-7398-E9AC481F7C8C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32623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member, intro, intros, introduction, introductions</a:t>
            </a:r>
          </a:p>
        </p:txBody>
      </p:sp>
      <p:sp>
        <p:nvSpPr>
          <p:cNvPr id="28" name="Rectangle 90">
            <a:extLst>
              <a:ext uri="{FF2B5EF4-FFF2-40B4-BE49-F238E27FC236}">
                <a16:creationId xmlns:a16="http://schemas.microsoft.com/office/drawing/2014/main" id="{B2A41EC6-190D-C30B-15C6-7845C9C9A6C7}"/>
              </a:ext>
            </a:extLst>
          </p:cNvPr>
          <p:cNvSpPr>
            <a:spLocks/>
          </p:cNvSpPr>
          <p:nvPr/>
        </p:nvSpPr>
        <p:spPr bwMode="auto">
          <a:xfrm>
            <a:off x="9780786" y="2531651"/>
            <a:ext cx="2000796" cy="2000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spc="10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29" name="Copy contact 1">
            <a:extLst>
              <a:ext uri="{FF2B5EF4-FFF2-40B4-BE49-F238E27FC236}">
                <a16:creationId xmlns:a16="http://schemas.microsoft.com/office/drawing/2014/main" id="{3208DD72-AE36-713F-57C2-A2B7011EC6C5}"/>
              </a:ext>
            </a:extLst>
          </p:cNvPr>
          <p:cNvSpPr>
            <a:spLocks/>
          </p:cNvSpPr>
          <p:nvPr/>
        </p:nvSpPr>
        <p:spPr bwMode="gray">
          <a:xfrm>
            <a:off x="9741845" y="1664937"/>
            <a:ext cx="2078679" cy="5232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marL="0" marR="0" lvl="0" indent="0" algn="ctr" defTabSz="9139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Arial Unicode MS" panose="020B0604020202020204" pitchFamily="34" charset="-128"/>
              </a:rPr>
              <a:t>Name Surname</a:t>
            </a:r>
          </a:p>
          <a:p>
            <a:pPr algn="ctr" defTabSz="913943">
              <a:spcAft>
                <a:spcPts val="2400"/>
              </a:spcAft>
              <a:buClr>
                <a:srgbClr val="879BAA">
                  <a:lumMod val="100000"/>
                </a:srgbClr>
              </a:buClr>
              <a:buSzPct val="100000"/>
              <a:defRPr/>
            </a:pPr>
            <a:r>
              <a:rPr lang="en-US" sz="1400" b="1" kern="0">
                <a:solidFill>
                  <a:schemeClr val="accent1"/>
                </a:solidFill>
                <a:ea typeface="Arial Unicode MS" panose="020B0604020202020204" pitchFamily="34" charset="-128"/>
              </a:rPr>
              <a:t>Position lorem ipsum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868DCB34-3E54-9646-6E9B-135A08C91B0A}"/>
              </a:ext>
            </a:extLst>
          </p:cNvPr>
          <p:cNvSpPr txBox="1">
            <a:spLocks/>
          </p:cNvSpPr>
          <p:nvPr/>
        </p:nvSpPr>
        <p:spPr>
          <a:xfrm>
            <a:off x="9741846" y="4806600"/>
            <a:ext cx="2078679" cy="646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Consectetuer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adipiscing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elit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. Aenean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commodo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ligula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eget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 dolor. </a:t>
            </a:r>
          </a:p>
        </p:txBody>
      </p:sp>
    </p:spTree>
    <p:extLst>
      <p:ext uri="{BB962C8B-B14F-4D97-AF65-F5344CB8AC3E}">
        <p14:creationId xmlns:p14="http://schemas.microsoft.com/office/powerpoint/2010/main" val="35223335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LIARYSHAPE" val="auxiliaryShape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LIARYSHAPE" val="auxiliaryShape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LIARYSHAPE" val="auxiliaryShape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