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74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81.xml" ContentType="application/vnd.openxmlformats-officedocument.presentationml.tags+xml"/>
  <Override PartName="/ppt/notesSlides/notesSlide174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83" r:id="rId177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74.xml" Id="rId177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8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74.xml.rels>&#65279;<?xml version="1.0" encoding="utf-8"?><Relationships xmlns="http://schemas.openxmlformats.org/package/2006/relationships"><Relationship Type="http://schemas.openxmlformats.org/officeDocument/2006/relationships/slide" Target="/ppt/slides/slide174.xml" Id="rId2" /><Relationship Type="http://schemas.openxmlformats.org/officeDocument/2006/relationships/notesMaster" Target="/ppt/notesMasters/notesMaster1.xml" Id="rId1" /></Relationship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0814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74.xml.rels>&#65279;<?xml version="1.0" encoding="utf-8"?><Relationships xmlns="http://schemas.openxmlformats.org/package/2006/relationships"><Relationship Type="http://schemas.openxmlformats.org/officeDocument/2006/relationships/image" Target="/ppt/media/image196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95.png" Id="rId7" /><Relationship Type="http://schemas.openxmlformats.org/officeDocument/2006/relationships/image" Target="/ppt/media/image200.svg" Id="rId12" /><Relationship Type="http://schemas.openxmlformats.org/officeDocument/2006/relationships/tags" Target="/ppt/tags/tag581.xml" Id="rId2" /><Relationship Type="http://schemas.openxmlformats.org/officeDocument/2006/relationships/vmlDrawing" Target="/ppt/drawings/vmlDrawing178.vml" Id="rId1" /><Relationship Type="http://schemas.openxmlformats.org/officeDocument/2006/relationships/image" Target="/ppt/media/image4.emf" Id="rId6" /><Relationship Type="http://schemas.openxmlformats.org/officeDocument/2006/relationships/image" Target="/ppt/media/image199.png" Id="rId11" /><Relationship Type="http://schemas.openxmlformats.org/officeDocument/2006/relationships/oleObject" Target="/ppt/embeddings/oleObject178.bin" Id="rId5" /><Relationship Type="http://schemas.openxmlformats.org/officeDocument/2006/relationships/image" Target="/ppt/media/image198.svg" Id="rId10" /><Relationship Type="http://schemas.openxmlformats.org/officeDocument/2006/relationships/notesSlide" Target="/ppt/notesSlides/notesSlide174.xml" Id="rId4" /><Relationship Type="http://schemas.openxmlformats.org/officeDocument/2006/relationships/image" Target="/ppt/media/image197.png" Id="rId9" /></Relationships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52925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0231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Team slide with three profiles </a:t>
            </a:r>
          </a:p>
        </p:txBody>
      </p:sp>
      <p:grpSp>
        <p:nvGrpSpPr>
          <p:cNvPr id="25" name="Gruppieren 30">
            <a:extLst>
              <a:ext uri="{FF2B5EF4-FFF2-40B4-BE49-F238E27FC236}">
                <a16:creationId xmlns:a16="http://schemas.microsoft.com/office/drawing/2014/main" id="{0DEB0D09-8714-973C-4744-502E6B855A77}"/>
              </a:ext>
            </a:extLst>
          </p:cNvPr>
          <p:cNvGrpSpPr>
            <a:grpSpLocks/>
          </p:cNvGrpSpPr>
          <p:nvPr/>
        </p:nvGrpSpPr>
        <p:grpSpPr>
          <a:xfrm>
            <a:off x="9574154" y="2444194"/>
            <a:ext cx="184119" cy="183471"/>
            <a:chOff x="9911350" y="1823698"/>
            <a:chExt cx="198699" cy="198000"/>
          </a:xfrm>
        </p:grpSpPr>
        <p:sp>
          <p:nvSpPr>
            <p:cNvPr id="26" name="Rechteck 31">
              <a:extLst>
                <a:ext uri="{FF2B5EF4-FFF2-40B4-BE49-F238E27FC236}">
                  <a16:creationId xmlns:a16="http://schemas.microsoft.com/office/drawing/2014/main" id="{EBD11B45-1C37-AADC-30E5-3B4E7365FB7A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27" name="Grafik 32">
              <a:extLst>
                <a:ext uri="{FF2B5EF4-FFF2-40B4-BE49-F238E27FC236}">
                  <a16:creationId xmlns:a16="http://schemas.microsoft.com/office/drawing/2014/main" id="{6DCB362F-3813-DAFB-33F1-F311F040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32" name="Gruppieren 33">
            <a:extLst>
              <a:ext uri="{FF2B5EF4-FFF2-40B4-BE49-F238E27FC236}">
                <a16:creationId xmlns:a16="http://schemas.microsoft.com/office/drawing/2014/main" id="{7A006D58-E7BE-17AD-8290-4A1CBC3FFCE2}"/>
              </a:ext>
            </a:extLst>
          </p:cNvPr>
          <p:cNvGrpSpPr>
            <a:grpSpLocks/>
          </p:cNvGrpSpPr>
          <p:nvPr/>
        </p:nvGrpSpPr>
        <p:grpSpPr>
          <a:xfrm>
            <a:off x="9574154" y="2755711"/>
            <a:ext cx="184119" cy="183471"/>
            <a:chOff x="9911350" y="2152150"/>
            <a:chExt cx="198699" cy="198000"/>
          </a:xfrm>
        </p:grpSpPr>
        <p:sp>
          <p:nvSpPr>
            <p:cNvPr id="33" name="Rechteck 34">
              <a:extLst>
                <a:ext uri="{FF2B5EF4-FFF2-40B4-BE49-F238E27FC236}">
                  <a16:creationId xmlns:a16="http://schemas.microsoft.com/office/drawing/2014/main" id="{DCE45CFD-7BD4-FF24-BD9C-5AAAF31789B1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34" name="Grafik 35">
              <a:extLst>
                <a:ext uri="{FF2B5EF4-FFF2-40B4-BE49-F238E27FC236}">
                  <a16:creationId xmlns:a16="http://schemas.microsoft.com/office/drawing/2014/main" id="{E6AB2132-97FF-436D-735C-4250CC1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39" name="Gruppieren 36">
            <a:extLst>
              <a:ext uri="{FF2B5EF4-FFF2-40B4-BE49-F238E27FC236}">
                <a16:creationId xmlns:a16="http://schemas.microsoft.com/office/drawing/2014/main" id="{6C058B37-0994-9764-034D-1A161BE40B32}"/>
              </a:ext>
            </a:extLst>
          </p:cNvPr>
          <p:cNvGrpSpPr>
            <a:grpSpLocks/>
          </p:cNvGrpSpPr>
          <p:nvPr/>
        </p:nvGrpSpPr>
        <p:grpSpPr>
          <a:xfrm>
            <a:off x="9574154" y="2132678"/>
            <a:ext cx="184119" cy="183471"/>
            <a:chOff x="9911350" y="1495245"/>
            <a:chExt cx="198699" cy="198000"/>
          </a:xfrm>
        </p:grpSpPr>
        <p:sp>
          <p:nvSpPr>
            <p:cNvPr id="40" name="Rechteck 37">
              <a:extLst>
                <a:ext uri="{FF2B5EF4-FFF2-40B4-BE49-F238E27FC236}">
                  <a16:creationId xmlns:a16="http://schemas.microsoft.com/office/drawing/2014/main" id="{34D186B9-2CE9-BBB0-EE06-CE087CF22677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1" name="Grafik 38">
              <a:extLst>
                <a:ext uri="{FF2B5EF4-FFF2-40B4-BE49-F238E27FC236}">
                  <a16:creationId xmlns:a16="http://schemas.microsoft.com/office/drawing/2014/main" id="{5B3CE101-273A-C32F-F511-1244A6F1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grpSp>
        <p:nvGrpSpPr>
          <p:cNvPr id="47" name="Gruppieren 66">
            <a:extLst>
              <a:ext uri="{FF2B5EF4-FFF2-40B4-BE49-F238E27FC236}">
                <a16:creationId xmlns:a16="http://schemas.microsoft.com/office/drawing/2014/main" id="{3B364607-22ED-47B8-77DE-C2009B861D29}"/>
              </a:ext>
            </a:extLst>
          </p:cNvPr>
          <p:cNvGrpSpPr>
            <a:grpSpLocks/>
          </p:cNvGrpSpPr>
          <p:nvPr/>
        </p:nvGrpSpPr>
        <p:grpSpPr>
          <a:xfrm>
            <a:off x="9574154" y="3843753"/>
            <a:ext cx="184119" cy="183471"/>
            <a:chOff x="9911350" y="1823698"/>
            <a:chExt cx="198699" cy="198000"/>
          </a:xfrm>
        </p:grpSpPr>
        <p:sp>
          <p:nvSpPr>
            <p:cNvPr id="48" name="Rechteck 67">
              <a:extLst>
                <a:ext uri="{FF2B5EF4-FFF2-40B4-BE49-F238E27FC236}">
                  <a16:creationId xmlns:a16="http://schemas.microsoft.com/office/drawing/2014/main" id="{C5A9350D-7E97-9497-E16F-B98480B1C574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49" name="Grafik 68">
              <a:extLst>
                <a:ext uri="{FF2B5EF4-FFF2-40B4-BE49-F238E27FC236}">
                  <a16:creationId xmlns:a16="http://schemas.microsoft.com/office/drawing/2014/main" id="{9B2348A0-AC69-9ABA-AB7F-DABF15ED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54" name="Gruppieren 69">
            <a:extLst>
              <a:ext uri="{FF2B5EF4-FFF2-40B4-BE49-F238E27FC236}">
                <a16:creationId xmlns:a16="http://schemas.microsoft.com/office/drawing/2014/main" id="{8F17C180-51D5-A011-5307-D99FDE0F54FA}"/>
              </a:ext>
            </a:extLst>
          </p:cNvPr>
          <p:cNvGrpSpPr>
            <a:grpSpLocks/>
          </p:cNvGrpSpPr>
          <p:nvPr/>
        </p:nvGrpSpPr>
        <p:grpSpPr>
          <a:xfrm>
            <a:off x="9574154" y="4155270"/>
            <a:ext cx="184119" cy="183471"/>
            <a:chOff x="9911350" y="2152150"/>
            <a:chExt cx="198699" cy="198000"/>
          </a:xfrm>
        </p:grpSpPr>
        <p:sp>
          <p:nvSpPr>
            <p:cNvPr id="55" name="Rechteck 70">
              <a:extLst>
                <a:ext uri="{FF2B5EF4-FFF2-40B4-BE49-F238E27FC236}">
                  <a16:creationId xmlns:a16="http://schemas.microsoft.com/office/drawing/2014/main" id="{3AA24349-7745-B961-73ED-4898F48842C6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56" name="Grafik 71">
              <a:extLst>
                <a:ext uri="{FF2B5EF4-FFF2-40B4-BE49-F238E27FC236}">
                  <a16:creationId xmlns:a16="http://schemas.microsoft.com/office/drawing/2014/main" id="{65B6FC36-E055-EBF0-485D-09F14A1C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61" name="Gruppieren 72">
            <a:extLst>
              <a:ext uri="{FF2B5EF4-FFF2-40B4-BE49-F238E27FC236}">
                <a16:creationId xmlns:a16="http://schemas.microsoft.com/office/drawing/2014/main" id="{83138FB0-F80D-C0BE-B412-EAD19A313954}"/>
              </a:ext>
            </a:extLst>
          </p:cNvPr>
          <p:cNvGrpSpPr>
            <a:grpSpLocks/>
          </p:cNvGrpSpPr>
          <p:nvPr/>
        </p:nvGrpSpPr>
        <p:grpSpPr>
          <a:xfrm>
            <a:off x="9574154" y="3532237"/>
            <a:ext cx="184119" cy="183471"/>
            <a:chOff x="9911350" y="1495245"/>
            <a:chExt cx="198699" cy="198000"/>
          </a:xfrm>
        </p:grpSpPr>
        <p:sp>
          <p:nvSpPr>
            <p:cNvPr id="62" name="Rechteck 73">
              <a:extLst>
                <a:ext uri="{FF2B5EF4-FFF2-40B4-BE49-F238E27FC236}">
                  <a16:creationId xmlns:a16="http://schemas.microsoft.com/office/drawing/2014/main" id="{176EE3B8-C319-0A3E-F29F-8DA9C2887F22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63" name="Grafik 74">
              <a:extLst>
                <a:ext uri="{FF2B5EF4-FFF2-40B4-BE49-F238E27FC236}">
                  <a16:creationId xmlns:a16="http://schemas.microsoft.com/office/drawing/2014/main" id="{DCB67DE5-568C-3ABF-A6A2-6C0C6CAB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grpSp>
        <p:nvGrpSpPr>
          <p:cNvPr id="68" name="Gruppieren 78">
            <a:extLst>
              <a:ext uri="{FF2B5EF4-FFF2-40B4-BE49-F238E27FC236}">
                <a16:creationId xmlns:a16="http://schemas.microsoft.com/office/drawing/2014/main" id="{63E8567B-9460-5606-D9CB-624817645F74}"/>
              </a:ext>
            </a:extLst>
          </p:cNvPr>
          <p:cNvGrpSpPr>
            <a:grpSpLocks/>
          </p:cNvGrpSpPr>
          <p:nvPr/>
        </p:nvGrpSpPr>
        <p:grpSpPr>
          <a:xfrm>
            <a:off x="9574154" y="5243313"/>
            <a:ext cx="184119" cy="183471"/>
            <a:chOff x="9911350" y="1823698"/>
            <a:chExt cx="198699" cy="198000"/>
          </a:xfrm>
        </p:grpSpPr>
        <p:sp>
          <p:nvSpPr>
            <p:cNvPr id="69" name="Rechteck 79">
              <a:extLst>
                <a:ext uri="{FF2B5EF4-FFF2-40B4-BE49-F238E27FC236}">
                  <a16:creationId xmlns:a16="http://schemas.microsoft.com/office/drawing/2014/main" id="{4AA21705-0093-9C16-A815-3674FAA319A7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0" name="Grafik 80">
              <a:extLst>
                <a:ext uri="{FF2B5EF4-FFF2-40B4-BE49-F238E27FC236}">
                  <a16:creationId xmlns:a16="http://schemas.microsoft.com/office/drawing/2014/main" id="{1074BECE-42AF-2D10-2907-EF89D66B5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75" name="Gruppieren 81">
            <a:extLst>
              <a:ext uri="{FF2B5EF4-FFF2-40B4-BE49-F238E27FC236}">
                <a16:creationId xmlns:a16="http://schemas.microsoft.com/office/drawing/2014/main" id="{64AC27D2-48B0-C641-FE23-53A9CED78BCA}"/>
              </a:ext>
            </a:extLst>
          </p:cNvPr>
          <p:cNvGrpSpPr>
            <a:grpSpLocks/>
          </p:cNvGrpSpPr>
          <p:nvPr/>
        </p:nvGrpSpPr>
        <p:grpSpPr>
          <a:xfrm>
            <a:off x="9574154" y="5554829"/>
            <a:ext cx="184119" cy="183471"/>
            <a:chOff x="9911350" y="2152150"/>
            <a:chExt cx="198699" cy="198000"/>
          </a:xfrm>
        </p:grpSpPr>
        <p:sp>
          <p:nvSpPr>
            <p:cNvPr id="76" name="Rechteck 82">
              <a:extLst>
                <a:ext uri="{FF2B5EF4-FFF2-40B4-BE49-F238E27FC236}">
                  <a16:creationId xmlns:a16="http://schemas.microsoft.com/office/drawing/2014/main" id="{F68C2071-C65B-9F1E-2695-EF2567D2D1AB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77" name="Grafik 83">
              <a:extLst>
                <a:ext uri="{FF2B5EF4-FFF2-40B4-BE49-F238E27FC236}">
                  <a16:creationId xmlns:a16="http://schemas.microsoft.com/office/drawing/2014/main" id="{49C03EA0-2143-13EA-40FB-A761DF32D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82" name="Gruppieren 84">
            <a:extLst>
              <a:ext uri="{FF2B5EF4-FFF2-40B4-BE49-F238E27FC236}">
                <a16:creationId xmlns:a16="http://schemas.microsoft.com/office/drawing/2014/main" id="{BA22F6FF-9212-954B-9442-CE134578804B}"/>
              </a:ext>
            </a:extLst>
          </p:cNvPr>
          <p:cNvGrpSpPr>
            <a:grpSpLocks/>
          </p:cNvGrpSpPr>
          <p:nvPr/>
        </p:nvGrpSpPr>
        <p:grpSpPr>
          <a:xfrm>
            <a:off x="9574154" y="4931796"/>
            <a:ext cx="184119" cy="183471"/>
            <a:chOff x="9911350" y="1495245"/>
            <a:chExt cx="198699" cy="198000"/>
          </a:xfrm>
        </p:grpSpPr>
        <p:sp>
          <p:nvSpPr>
            <p:cNvPr id="83" name="Rechteck 85">
              <a:extLst>
                <a:ext uri="{FF2B5EF4-FFF2-40B4-BE49-F238E27FC236}">
                  <a16:creationId xmlns:a16="http://schemas.microsoft.com/office/drawing/2014/main" id="{3AA4DF29-6A26-261F-9227-A777C46E86F2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pic>
          <p:nvPicPr>
            <p:cNvPr id="84" name="Grafik 86">
              <a:extLst>
                <a:ext uri="{FF2B5EF4-FFF2-40B4-BE49-F238E27FC236}">
                  <a16:creationId xmlns:a16="http://schemas.microsoft.com/office/drawing/2014/main" id="{39EDFCC1-1603-C353-2C7D-D5723286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cxnSp>
        <p:nvCxnSpPr>
          <p:cNvPr id="2" name="Gerader Verbinder 7">
            <a:extLst>
              <a:ext uri="{FF2B5EF4-FFF2-40B4-BE49-F238E27FC236}">
                <a16:creationId xmlns:a16="http://schemas.microsoft.com/office/drawing/2014/main" id="{7020E956-68AC-4B33-1BDF-2D216D920080}"/>
              </a:ext>
            </a:extLst>
          </p:cNvPr>
          <p:cNvCxnSpPr>
            <a:cxnSpLocks/>
          </p:cNvCxnSpPr>
          <p:nvPr/>
        </p:nvCxnSpPr>
        <p:spPr>
          <a:xfrm>
            <a:off x="2171610" y="3391468"/>
            <a:ext cx="963938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8">
            <a:extLst>
              <a:ext uri="{FF2B5EF4-FFF2-40B4-BE49-F238E27FC236}">
                <a16:creationId xmlns:a16="http://schemas.microsoft.com/office/drawing/2014/main" id="{AB279FA8-02CD-134E-BDD8-1F5035348E1B}"/>
              </a:ext>
            </a:extLst>
          </p:cNvPr>
          <p:cNvCxnSpPr>
            <a:cxnSpLocks/>
          </p:cNvCxnSpPr>
          <p:nvPr/>
        </p:nvCxnSpPr>
        <p:spPr>
          <a:xfrm>
            <a:off x="2171610" y="4791027"/>
            <a:ext cx="963938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4BFC2C1F-88C6-8DC6-692E-C5A76FF0C443}"/>
              </a:ext>
            </a:extLst>
          </p:cNvPr>
          <p:cNvSpPr txBox="1">
            <a:spLocks/>
          </p:cNvSpPr>
          <p:nvPr/>
        </p:nvSpPr>
        <p:spPr bwMode="gray">
          <a:xfrm>
            <a:off x="2171611" y="2124596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6" name="Textplatzhalter 9">
            <a:extLst>
              <a:ext uri="{FF2B5EF4-FFF2-40B4-BE49-F238E27FC236}">
                <a16:creationId xmlns:a16="http://schemas.microsoft.com/office/drawing/2014/main" id="{4C8FCA1B-F18D-8769-2C76-D276707E6434}"/>
              </a:ext>
            </a:extLst>
          </p:cNvPr>
          <p:cNvSpPr txBox="1">
            <a:spLocks/>
          </p:cNvSpPr>
          <p:nvPr/>
        </p:nvSpPr>
        <p:spPr bwMode="gray">
          <a:xfrm>
            <a:off x="2171611" y="3524155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1EE3B9C3-F069-4E90-A4BE-C91257FB3312}"/>
              </a:ext>
            </a:extLst>
          </p:cNvPr>
          <p:cNvSpPr txBox="1">
            <a:spLocks/>
          </p:cNvSpPr>
          <p:nvPr/>
        </p:nvSpPr>
        <p:spPr bwMode="gray">
          <a:xfrm>
            <a:off x="2171611" y="4923714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Name</a:t>
            </a:r>
          </a:p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b="1">
                <a:solidFill>
                  <a:schemeClr val="accent1"/>
                </a:solidFill>
              </a:rPr>
              <a:t>Job description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764F9B6-192C-1FA1-D523-D7ECE1C0BC23}"/>
              </a:ext>
            </a:extLst>
          </p:cNvPr>
          <p:cNvSpPr txBox="1">
            <a:spLocks/>
          </p:cNvSpPr>
          <p:nvPr/>
        </p:nvSpPr>
        <p:spPr bwMode="gray">
          <a:xfrm>
            <a:off x="2171612" y="2724016"/>
            <a:ext cx="1493013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A05F3B6D-59B7-7D56-0A59-C551812FC853}"/>
              </a:ext>
            </a:extLst>
          </p:cNvPr>
          <p:cNvSpPr txBox="1">
            <a:spLocks/>
          </p:cNvSpPr>
          <p:nvPr/>
        </p:nvSpPr>
        <p:spPr bwMode="gray">
          <a:xfrm>
            <a:off x="2171612" y="4123575"/>
            <a:ext cx="1493013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12" name="Textplatzhalter 9">
            <a:extLst>
              <a:ext uri="{FF2B5EF4-FFF2-40B4-BE49-F238E27FC236}">
                <a16:creationId xmlns:a16="http://schemas.microsoft.com/office/drawing/2014/main" id="{CFFB4381-DE2A-155E-8131-E2012D8BA944}"/>
              </a:ext>
            </a:extLst>
          </p:cNvPr>
          <p:cNvSpPr txBox="1">
            <a:spLocks/>
          </p:cNvSpPr>
          <p:nvPr/>
        </p:nvSpPr>
        <p:spPr bwMode="gray">
          <a:xfrm>
            <a:off x="2171612" y="5523135"/>
            <a:ext cx="1493013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1F5E4B8-74CB-FE94-935B-35CB7DD9D1B1}"/>
              </a:ext>
            </a:extLst>
          </p:cNvPr>
          <p:cNvSpPr txBox="1">
            <a:spLocks/>
          </p:cNvSpPr>
          <p:nvPr/>
        </p:nvSpPr>
        <p:spPr bwMode="gray">
          <a:xfrm>
            <a:off x="4259706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Experience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6AA1A039-84D4-56BE-11B1-8CDC7AC4901B}"/>
              </a:ext>
            </a:extLst>
          </p:cNvPr>
          <p:cNvSpPr txBox="1">
            <a:spLocks/>
          </p:cNvSpPr>
          <p:nvPr/>
        </p:nvSpPr>
        <p:spPr bwMode="gray">
          <a:xfrm>
            <a:off x="6926694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Skill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24658F54-AA4A-E6D3-7020-0FFD845BF50B}"/>
              </a:ext>
            </a:extLst>
          </p:cNvPr>
          <p:cNvSpPr txBox="1">
            <a:spLocks/>
          </p:cNvSpPr>
          <p:nvPr/>
        </p:nvSpPr>
        <p:spPr bwMode="gray">
          <a:xfrm>
            <a:off x="7545312" y="3066631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16" name="Rechteck 27">
            <a:extLst>
              <a:ext uri="{FF2B5EF4-FFF2-40B4-BE49-F238E27FC236}">
                <a16:creationId xmlns:a16="http://schemas.microsoft.com/office/drawing/2014/main" id="{64DAE372-7E80-7121-582A-809CD3B0DC19}"/>
              </a:ext>
            </a:extLst>
          </p:cNvPr>
          <p:cNvSpPr>
            <a:spLocks/>
          </p:cNvSpPr>
          <p:nvPr/>
        </p:nvSpPr>
        <p:spPr>
          <a:xfrm>
            <a:off x="6926695" y="3059146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C59D940F-4014-643E-643B-2C92D9F07680}"/>
              </a:ext>
            </a:extLst>
          </p:cNvPr>
          <p:cNvSpPr txBox="1">
            <a:spLocks/>
          </p:cNvSpPr>
          <p:nvPr/>
        </p:nvSpPr>
        <p:spPr bwMode="gray">
          <a:xfrm>
            <a:off x="7545312" y="446619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18" name="Rechteck 51">
            <a:extLst>
              <a:ext uri="{FF2B5EF4-FFF2-40B4-BE49-F238E27FC236}">
                <a16:creationId xmlns:a16="http://schemas.microsoft.com/office/drawing/2014/main" id="{2185D506-57A6-8FF1-5D6F-3DE37B552143}"/>
              </a:ext>
            </a:extLst>
          </p:cNvPr>
          <p:cNvSpPr>
            <a:spLocks/>
          </p:cNvSpPr>
          <p:nvPr/>
        </p:nvSpPr>
        <p:spPr>
          <a:xfrm>
            <a:off x="6926695" y="4458705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19" name="Textplatzhalter 9">
            <a:extLst>
              <a:ext uri="{FF2B5EF4-FFF2-40B4-BE49-F238E27FC236}">
                <a16:creationId xmlns:a16="http://schemas.microsoft.com/office/drawing/2014/main" id="{CCA080EC-584B-473D-C7A6-512C8C054243}"/>
              </a:ext>
            </a:extLst>
          </p:cNvPr>
          <p:cNvSpPr txBox="1">
            <a:spLocks/>
          </p:cNvSpPr>
          <p:nvPr/>
        </p:nvSpPr>
        <p:spPr bwMode="gray">
          <a:xfrm>
            <a:off x="7545312" y="586575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20" name="Rechteck 62">
            <a:extLst>
              <a:ext uri="{FF2B5EF4-FFF2-40B4-BE49-F238E27FC236}">
                <a16:creationId xmlns:a16="http://schemas.microsoft.com/office/drawing/2014/main" id="{7900FFAE-74C3-05CA-B5BD-792B253A0972}"/>
              </a:ext>
            </a:extLst>
          </p:cNvPr>
          <p:cNvSpPr>
            <a:spLocks/>
          </p:cNvSpPr>
          <p:nvPr/>
        </p:nvSpPr>
        <p:spPr>
          <a:xfrm>
            <a:off x="6926695" y="5858265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21" name="Textplatzhalter 9">
            <a:extLst>
              <a:ext uri="{FF2B5EF4-FFF2-40B4-BE49-F238E27FC236}">
                <a16:creationId xmlns:a16="http://schemas.microsoft.com/office/drawing/2014/main" id="{FF2CD72B-308C-9696-68DA-BBA72739F1ED}"/>
              </a:ext>
            </a:extLst>
          </p:cNvPr>
          <p:cNvSpPr txBox="1">
            <a:spLocks/>
          </p:cNvSpPr>
          <p:nvPr/>
        </p:nvSpPr>
        <p:spPr bwMode="gray">
          <a:xfrm>
            <a:off x="4259706" y="2450372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2" name="Textplatzhalter 9">
            <a:extLst>
              <a:ext uri="{FF2B5EF4-FFF2-40B4-BE49-F238E27FC236}">
                <a16:creationId xmlns:a16="http://schemas.microsoft.com/office/drawing/2014/main" id="{AAE5FBC8-91C8-B4C1-4CB3-C8E22BF1BC72}"/>
              </a:ext>
            </a:extLst>
          </p:cNvPr>
          <p:cNvSpPr txBox="1">
            <a:spLocks/>
          </p:cNvSpPr>
          <p:nvPr/>
        </p:nvSpPr>
        <p:spPr bwMode="gray">
          <a:xfrm>
            <a:off x="7545312" y="2443597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23" name="Rechteck 25">
            <a:extLst>
              <a:ext uri="{FF2B5EF4-FFF2-40B4-BE49-F238E27FC236}">
                <a16:creationId xmlns:a16="http://schemas.microsoft.com/office/drawing/2014/main" id="{57B34E28-C395-BC81-8868-61700C15D9F2}"/>
              </a:ext>
            </a:extLst>
          </p:cNvPr>
          <p:cNvSpPr>
            <a:spLocks/>
          </p:cNvSpPr>
          <p:nvPr/>
        </p:nvSpPr>
        <p:spPr>
          <a:xfrm>
            <a:off x="6926695" y="2436112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658E5AA7-4B3A-7F77-3231-845271716330}"/>
              </a:ext>
            </a:extLst>
          </p:cNvPr>
          <p:cNvSpPr txBox="1">
            <a:spLocks/>
          </p:cNvSpPr>
          <p:nvPr/>
        </p:nvSpPr>
        <p:spPr bwMode="gray">
          <a:xfrm>
            <a:off x="9857320" y="2443597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28" name="Textplatzhalter 9">
            <a:extLst>
              <a:ext uri="{FF2B5EF4-FFF2-40B4-BE49-F238E27FC236}">
                <a16:creationId xmlns:a16="http://schemas.microsoft.com/office/drawing/2014/main" id="{66EA78E7-9173-66E3-A84A-8693FFAADF95}"/>
              </a:ext>
            </a:extLst>
          </p:cNvPr>
          <p:cNvSpPr txBox="1">
            <a:spLocks/>
          </p:cNvSpPr>
          <p:nvPr/>
        </p:nvSpPr>
        <p:spPr bwMode="gray">
          <a:xfrm>
            <a:off x="4259706" y="2761888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CD8982A5-5C00-3117-F9A5-0B04A7C41ED4}"/>
              </a:ext>
            </a:extLst>
          </p:cNvPr>
          <p:cNvSpPr txBox="1">
            <a:spLocks/>
          </p:cNvSpPr>
          <p:nvPr/>
        </p:nvSpPr>
        <p:spPr bwMode="gray">
          <a:xfrm>
            <a:off x="7545312" y="2755113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30" name="Rechteck 26">
            <a:extLst>
              <a:ext uri="{FF2B5EF4-FFF2-40B4-BE49-F238E27FC236}">
                <a16:creationId xmlns:a16="http://schemas.microsoft.com/office/drawing/2014/main" id="{FA223C47-A498-08E2-E0EF-CC70036A0EC1}"/>
              </a:ext>
            </a:extLst>
          </p:cNvPr>
          <p:cNvSpPr>
            <a:spLocks/>
          </p:cNvSpPr>
          <p:nvPr/>
        </p:nvSpPr>
        <p:spPr>
          <a:xfrm>
            <a:off x="6926695" y="2747629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99063395-3199-FB5F-C661-320F55F5FEC5}"/>
              </a:ext>
            </a:extLst>
          </p:cNvPr>
          <p:cNvSpPr txBox="1">
            <a:spLocks/>
          </p:cNvSpPr>
          <p:nvPr/>
        </p:nvSpPr>
        <p:spPr bwMode="gray">
          <a:xfrm>
            <a:off x="9857320" y="2755113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82BA237A-7F38-CE63-A05D-D1EEC86A7153}"/>
              </a:ext>
            </a:extLst>
          </p:cNvPr>
          <p:cNvSpPr txBox="1">
            <a:spLocks/>
          </p:cNvSpPr>
          <p:nvPr/>
        </p:nvSpPr>
        <p:spPr bwMode="gray">
          <a:xfrm>
            <a:off x="4259706" y="2138855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F61D9728-39F9-BFDC-70E8-4B985DE7E25B}"/>
              </a:ext>
            </a:extLst>
          </p:cNvPr>
          <p:cNvSpPr txBox="1">
            <a:spLocks/>
          </p:cNvSpPr>
          <p:nvPr/>
        </p:nvSpPr>
        <p:spPr bwMode="gray">
          <a:xfrm>
            <a:off x="7545312" y="213208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37" name="Rechteck 24">
            <a:extLst>
              <a:ext uri="{FF2B5EF4-FFF2-40B4-BE49-F238E27FC236}">
                <a16:creationId xmlns:a16="http://schemas.microsoft.com/office/drawing/2014/main" id="{CAF787C1-8836-FD77-7ED5-AAFCA2EDBF61}"/>
              </a:ext>
            </a:extLst>
          </p:cNvPr>
          <p:cNvSpPr>
            <a:spLocks/>
          </p:cNvSpPr>
          <p:nvPr/>
        </p:nvSpPr>
        <p:spPr>
          <a:xfrm>
            <a:off x="6926695" y="2124596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B14CDAC8-534D-4E5B-7C32-53F42524675B}"/>
              </a:ext>
            </a:extLst>
          </p:cNvPr>
          <p:cNvSpPr txBox="1">
            <a:spLocks/>
          </p:cNvSpPr>
          <p:nvPr/>
        </p:nvSpPr>
        <p:spPr bwMode="gray">
          <a:xfrm>
            <a:off x="9857320" y="213208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42" name="Textplatzhalter 9">
            <a:extLst>
              <a:ext uri="{FF2B5EF4-FFF2-40B4-BE49-F238E27FC236}">
                <a16:creationId xmlns:a16="http://schemas.microsoft.com/office/drawing/2014/main" id="{AFCC73F9-B07E-D49A-B3A1-B96F1286E655}"/>
              </a:ext>
            </a:extLst>
          </p:cNvPr>
          <p:cNvSpPr txBox="1">
            <a:spLocks/>
          </p:cNvSpPr>
          <p:nvPr/>
        </p:nvSpPr>
        <p:spPr bwMode="gray">
          <a:xfrm>
            <a:off x="4259706" y="3849931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43" name="Textplatzhalter 9">
            <a:extLst>
              <a:ext uri="{FF2B5EF4-FFF2-40B4-BE49-F238E27FC236}">
                <a16:creationId xmlns:a16="http://schemas.microsoft.com/office/drawing/2014/main" id="{64F76B1F-F4D2-BD3F-35B8-D4C02CFDB507}"/>
              </a:ext>
            </a:extLst>
          </p:cNvPr>
          <p:cNvSpPr txBox="1">
            <a:spLocks/>
          </p:cNvSpPr>
          <p:nvPr/>
        </p:nvSpPr>
        <p:spPr bwMode="gray">
          <a:xfrm>
            <a:off x="7545312" y="384315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45" name="Rechteck 49">
            <a:extLst>
              <a:ext uri="{FF2B5EF4-FFF2-40B4-BE49-F238E27FC236}">
                <a16:creationId xmlns:a16="http://schemas.microsoft.com/office/drawing/2014/main" id="{2F665314-2CB6-97E1-CB3D-1D229257A682}"/>
              </a:ext>
            </a:extLst>
          </p:cNvPr>
          <p:cNvSpPr>
            <a:spLocks/>
          </p:cNvSpPr>
          <p:nvPr/>
        </p:nvSpPr>
        <p:spPr>
          <a:xfrm>
            <a:off x="6926695" y="3835671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46" name="Textplatzhalter 9">
            <a:extLst>
              <a:ext uri="{FF2B5EF4-FFF2-40B4-BE49-F238E27FC236}">
                <a16:creationId xmlns:a16="http://schemas.microsoft.com/office/drawing/2014/main" id="{44C51A43-29DA-8680-FA1A-E873AC049BD8}"/>
              </a:ext>
            </a:extLst>
          </p:cNvPr>
          <p:cNvSpPr txBox="1">
            <a:spLocks/>
          </p:cNvSpPr>
          <p:nvPr/>
        </p:nvSpPr>
        <p:spPr bwMode="gray">
          <a:xfrm>
            <a:off x="9857320" y="384315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50" name="Textplatzhalter 9">
            <a:extLst>
              <a:ext uri="{FF2B5EF4-FFF2-40B4-BE49-F238E27FC236}">
                <a16:creationId xmlns:a16="http://schemas.microsoft.com/office/drawing/2014/main" id="{8B11612F-1C3D-B5E2-C8A2-19852C977E0A}"/>
              </a:ext>
            </a:extLst>
          </p:cNvPr>
          <p:cNvSpPr txBox="1">
            <a:spLocks/>
          </p:cNvSpPr>
          <p:nvPr/>
        </p:nvSpPr>
        <p:spPr bwMode="gray">
          <a:xfrm>
            <a:off x="4259706" y="4161447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1" name="Textplatzhalter 9">
            <a:extLst>
              <a:ext uri="{FF2B5EF4-FFF2-40B4-BE49-F238E27FC236}">
                <a16:creationId xmlns:a16="http://schemas.microsoft.com/office/drawing/2014/main" id="{2EB04045-3890-A3FA-E957-DF4C821555ED}"/>
              </a:ext>
            </a:extLst>
          </p:cNvPr>
          <p:cNvSpPr txBox="1">
            <a:spLocks/>
          </p:cNvSpPr>
          <p:nvPr/>
        </p:nvSpPr>
        <p:spPr bwMode="gray">
          <a:xfrm>
            <a:off x="7545312" y="4154672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52" name="Rechteck 50">
            <a:extLst>
              <a:ext uri="{FF2B5EF4-FFF2-40B4-BE49-F238E27FC236}">
                <a16:creationId xmlns:a16="http://schemas.microsoft.com/office/drawing/2014/main" id="{DB63BAED-9E30-F667-33B0-E119209C5DB8}"/>
              </a:ext>
            </a:extLst>
          </p:cNvPr>
          <p:cNvSpPr>
            <a:spLocks/>
          </p:cNvSpPr>
          <p:nvPr/>
        </p:nvSpPr>
        <p:spPr>
          <a:xfrm>
            <a:off x="6926695" y="4147188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53" name="Textplatzhalter 9">
            <a:extLst>
              <a:ext uri="{FF2B5EF4-FFF2-40B4-BE49-F238E27FC236}">
                <a16:creationId xmlns:a16="http://schemas.microsoft.com/office/drawing/2014/main" id="{C9323FF5-B2D1-0D7F-4EAA-17CDE95AF4EE}"/>
              </a:ext>
            </a:extLst>
          </p:cNvPr>
          <p:cNvSpPr txBox="1">
            <a:spLocks/>
          </p:cNvSpPr>
          <p:nvPr/>
        </p:nvSpPr>
        <p:spPr bwMode="gray">
          <a:xfrm>
            <a:off x="9857320" y="4154672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57" name="Textplatzhalter 9">
            <a:extLst>
              <a:ext uri="{FF2B5EF4-FFF2-40B4-BE49-F238E27FC236}">
                <a16:creationId xmlns:a16="http://schemas.microsoft.com/office/drawing/2014/main" id="{41DB3196-5886-5A33-1D88-1CBC967EC3F3}"/>
              </a:ext>
            </a:extLst>
          </p:cNvPr>
          <p:cNvSpPr txBox="1">
            <a:spLocks/>
          </p:cNvSpPr>
          <p:nvPr/>
        </p:nvSpPr>
        <p:spPr bwMode="gray">
          <a:xfrm>
            <a:off x="4259706" y="3538414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58" name="Textplatzhalter 9">
            <a:extLst>
              <a:ext uri="{FF2B5EF4-FFF2-40B4-BE49-F238E27FC236}">
                <a16:creationId xmlns:a16="http://schemas.microsoft.com/office/drawing/2014/main" id="{BD1A6829-D762-043E-0A86-D723C68CEC39}"/>
              </a:ext>
            </a:extLst>
          </p:cNvPr>
          <p:cNvSpPr txBox="1">
            <a:spLocks/>
          </p:cNvSpPr>
          <p:nvPr/>
        </p:nvSpPr>
        <p:spPr bwMode="gray">
          <a:xfrm>
            <a:off x="7545312" y="353163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59" name="Rechteck 48">
            <a:extLst>
              <a:ext uri="{FF2B5EF4-FFF2-40B4-BE49-F238E27FC236}">
                <a16:creationId xmlns:a16="http://schemas.microsoft.com/office/drawing/2014/main" id="{F776AA81-3C2D-39C5-C003-15771773EF13}"/>
              </a:ext>
            </a:extLst>
          </p:cNvPr>
          <p:cNvSpPr>
            <a:spLocks/>
          </p:cNvSpPr>
          <p:nvPr/>
        </p:nvSpPr>
        <p:spPr>
          <a:xfrm>
            <a:off x="6926695" y="3524155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5318B782-3A3C-6C45-D1B9-C288B02BD5CD}"/>
              </a:ext>
            </a:extLst>
          </p:cNvPr>
          <p:cNvSpPr txBox="1">
            <a:spLocks/>
          </p:cNvSpPr>
          <p:nvPr/>
        </p:nvSpPr>
        <p:spPr bwMode="gray">
          <a:xfrm>
            <a:off x="9857320" y="353163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64" name="Textplatzhalter 9">
            <a:extLst>
              <a:ext uri="{FF2B5EF4-FFF2-40B4-BE49-F238E27FC236}">
                <a16:creationId xmlns:a16="http://schemas.microsoft.com/office/drawing/2014/main" id="{0374CCE4-407C-769B-C9E5-1D2003A1F846}"/>
              </a:ext>
            </a:extLst>
          </p:cNvPr>
          <p:cNvSpPr txBox="1">
            <a:spLocks/>
          </p:cNvSpPr>
          <p:nvPr/>
        </p:nvSpPr>
        <p:spPr bwMode="gray">
          <a:xfrm>
            <a:off x="4259706" y="5249491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65" name="Textplatzhalter 9">
            <a:extLst>
              <a:ext uri="{FF2B5EF4-FFF2-40B4-BE49-F238E27FC236}">
                <a16:creationId xmlns:a16="http://schemas.microsoft.com/office/drawing/2014/main" id="{8CF467DA-0C2C-91B3-BB27-DBDBBA8B339F}"/>
              </a:ext>
            </a:extLst>
          </p:cNvPr>
          <p:cNvSpPr txBox="1">
            <a:spLocks/>
          </p:cNvSpPr>
          <p:nvPr/>
        </p:nvSpPr>
        <p:spPr bwMode="gray">
          <a:xfrm>
            <a:off x="7545312" y="524271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66" name="Rechteck 60">
            <a:extLst>
              <a:ext uri="{FF2B5EF4-FFF2-40B4-BE49-F238E27FC236}">
                <a16:creationId xmlns:a16="http://schemas.microsoft.com/office/drawing/2014/main" id="{A5E7F1AD-EA9F-F4C3-ECCF-496D756FD560}"/>
              </a:ext>
            </a:extLst>
          </p:cNvPr>
          <p:cNvSpPr>
            <a:spLocks/>
          </p:cNvSpPr>
          <p:nvPr/>
        </p:nvSpPr>
        <p:spPr>
          <a:xfrm>
            <a:off x="6926695" y="5235231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67" name="Textplatzhalter 9">
            <a:extLst>
              <a:ext uri="{FF2B5EF4-FFF2-40B4-BE49-F238E27FC236}">
                <a16:creationId xmlns:a16="http://schemas.microsoft.com/office/drawing/2014/main" id="{72169523-75FD-AA03-800B-54EB6D814983}"/>
              </a:ext>
            </a:extLst>
          </p:cNvPr>
          <p:cNvSpPr txBox="1">
            <a:spLocks/>
          </p:cNvSpPr>
          <p:nvPr/>
        </p:nvSpPr>
        <p:spPr bwMode="gray">
          <a:xfrm>
            <a:off x="9857320" y="524271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71" name="Textplatzhalter 9">
            <a:extLst>
              <a:ext uri="{FF2B5EF4-FFF2-40B4-BE49-F238E27FC236}">
                <a16:creationId xmlns:a16="http://schemas.microsoft.com/office/drawing/2014/main" id="{0DB270A2-9732-8AF8-4E6F-81AF40FB32B7}"/>
              </a:ext>
            </a:extLst>
          </p:cNvPr>
          <p:cNvSpPr txBox="1">
            <a:spLocks/>
          </p:cNvSpPr>
          <p:nvPr/>
        </p:nvSpPr>
        <p:spPr bwMode="gray">
          <a:xfrm>
            <a:off x="4259706" y="5561007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2" name="Textplatzhalter 9">
            <a:extLst>
              <a:ext uri="{FF2B5EF4-FFF2-40B4-BE49-F238E27FC236}">
                <a16:creationId xmlns:a16="http://schemas.microsoft.com/office/drawing/2014/main" id="{286E5BE9-A278-3E57-3B7F-9D590A5D2F68}"/>
              </a:ext>
            </a:extLst>
          </p:cNvPr>
          <p:cNvSpPr txBox="1">
            <a:spLocks/>
          </p:cNvSpPr>
          <p:nvPr/>
        </p:nvSpPr>
        <p:spPr bwMode="gray">
          <a:xfrm>
            <a:off x="7545312" y="5554232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73" name="Rechteck 61">
            <a:extLst>
              <a:ext uri="{FF2B5EF4-FFF2-40B4-BE49-F238E27FC236}">
                <a16:creationId xmlns:a16="http://schemas.microsoft.com/office/drawing/2014/main" id="{2722B64C-800B-5741-5DD2-29EF59FAB47F}"/>
              </a:ext>
            </a:extLst>
          </p:cNvPr>
          <p:cNvSpPr>
            <a:spLocks/>
          </p:cNvSpPr>
          <p:nvPr/>
        </p:nvSpPr>
        <p:spPr>
          <a:xfrm>
            <a:off x="6926695" y="5546747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D9A50867-EA73-CBFC-5062-4C4210D8942E}"/>
              </a:ext>
            </a:extLst>
          </p:cNvPr>
          <p:cNvSpPr txBox="1">
            <a:spLocks/>
          </p:cNvSpPr>
          <p:nvPr/>
        </p:nvSpPr>
        <p:spPr bwMode="gray">
          <a:xfrm>
            <a:off x="9857320" y="5554232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78" name="Textplatzhalter 9">
            <a:extLst>
              <a:ext uri="{FF2B5EF4-FFF2-40B4-BE49-F238E27FC236}">
                <a16:creationId xmlns:a16="http://schemas.microsoft.com/office/drawing/2014/main" id="{209E7DD8-B38A-3381-4469-51A69ED987AB}"/>
              </a:ext>
            </a:extLst>
          </p:cNvPr>
          <p:cNvSpPr txBox="1">
            <a:spLocks/>
          </p:cNvSpPr>
          <p:nvPr/>
        </p:nvSpPr>
        <p:spPr bwMode="gray">
          <a:xfrm>
            <a:off x="4259706" y="4937974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79" name="Textplatzhalter 9">
            <a:extLst>
              <a:ext uri="{FF2B5EF4-FFF2-40B4-BE49-F238E27FC236}">
                <a16:creationId xmlns:a16="http://schemas.microsoft.com/office/drawing/2014/main" id="{51953542-A968-F2C7-3270-1C2C92974917}"/>
              </a:ext>
            </a:extLst>
          </p:cNvPr>
          <p:cNvSpPr txBox="1">
            <a:spLocks/>
          </p:cNvSpPr>
          <p:nvPr/>
        </p:nvSpPr>
        <p:spPr bwMode="gray">
          <a:xfrm>
            <a:off x="7545312" y="493119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80" name="Rechteck 59">
            <a:extLst>
              <a:ext uri="{FF2B5EF4-FFF2-40B4-BE49-F238E27FC236}">
                <a16:creationId xmlns:a16="http://schemas.microsoft.com/office/drawing/2014/main" id="{16E2AF1B-4E3A-AA6B-1AA0-490A7A0BAB4C}"/>
              </a:ext>
            </a:extLst>
          </p:cNvPr>
          <p:cNvSpPr>
            <a:spLocks/>
          </p:cNvSpPr>
          <p:nvPr/>
        </p:nvSpPr>
        <p:spPr>
          <a:xfrm>
            <a:off x="6926695" y="4923714"/>
            <a:ext cx="490910" cy="19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46800" rIns="72000" bIns="46800" rtlCol="0" anchor="ctr"/>
          <a:lstStyle/>
          <a:p>
            <a:pPr algn="ctr"/>
            <a:r>
              <a:rPr lang="en-US" sz="1200"/>
              <a:t>XX%</a:t>
            </a:r>
          </a:p>
        </p:txBody>
      </p:sp>
      <p:sp>
        <p:nvSpPr>
          <p:cNvPr id="81" name="Textplatzhalter 9">
            <a:extLst>
              <a:ext uri="{FF2B5EF4-FFF2-40B4-BE49-F238E27FC236}">
                <a16:creationId xmlns:a16="http://schemas.microsoft.com/office/drawing/2014/main" id="{DBFC4D95-452C-5B39-B97F-640741923E09}"/>
              </a:ext>
            </a:extLst>
          </p:cNvPr>
          <p:cNvSpPr txBox="1">
            <a:spLocks/>
          </p:cNvSpPr>
          <p:nvPr/>
        </p:nvSpPr>
        <p:spPr bwMode="gray">
          <a:xfrm>
            <a:off x="9857320" y="493119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/>
              <a:t>Lorem ipsum dolor sit</a:t>
            </a:r>
          </a:p>
        </p:txBody>
      </p:sp>
      <p:sp>
        <p:nvSpPr>
          <p:cNvPr id="85" name="Rechteck 87">
            <a:extLst>
              <a:ext uri="{FF2B5EF4-FFF2-40B4-BE49-F238E27FC236}">
                <a16:creationId xmlns:a16="http://schemas.microsoft.com/office/drawing/2014/main" id="{FF469E8C-B5E5-C243-F7F9-CD009483E89E}"/>
              </a:ext>
            </a:extLst>
          </p:cNvPr>
          <p:cNvSpPr>
            <a:spLocks/>
          </p:cNvSpPr>
          <p:nvPr/>
        </p:nvSpPr>
        <p:spPr>
          <a:xfrm>
            <a:off x="407988" y="2124596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86" name="Rechteck 88">
            <a:extLst>
              <a:ext uri="{FF2B5EF4-FFF2-40B4-BE49-F238E27FC236}">
                <a16:creationId xmlns:a16="http://schemas.microsoft.com/office/drawing/2014/main" id="{D57B9EAA-FB73-7840-AFD3-FC1DCCDE1BE0}"/>
              </a:ext>
            </a:extLst>
          </p:cNvPr>
          <p:cNvSpPr>
            <a:spLocks/>
          </p:cNvSpPr>
          <p:nvPr/>
        </p:nvSpPr>
        <p:spPr>
          <a:xfrm>
            <a:off x="407988" y="3524155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87" name="Rechteck 89">
            <a:extLst>
              <a:ext uri="{FF2B5EF4-FFF2-40B4-BE49-F238E27FC236}">
                <a16:creationId xmlns:a16="http://schemas.microsoft.com/office/drawing/2014/main" id="{9129FE67-3951-28AA-C956-3F40D5669C37}"/>
              </a:ext>
            </a:extLst>
          </p:cNvPr>
          <p:cNvSpPr>
            <a:spLocks/>
          </p:cNvSpPr>
          <p:nvPr/>
        </p:nvSpPr>
        <p:spPr>
          <a:xfrm>
            <a:off x="407988" y="4923714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accent5"/>
                </a:solidFill>
              </a:rPr>
              <a:t>IMAGE</a:t>
            </a:r>
          </a:p>
        </p:txBody>
      </p:sp>
      <p:sp>
        <p:nvSpPr>
          <p:cNvPr id="88" name="Textplatzhalter 9">
            <a:extLst>
              <a:ext uri="{FF2B5EF4-FFF2-40B4-BE49-F238E27FC236}">
                <a16:creationId xmlns:a16="http://schemas.microsoft.com/office/drawing/2014/main" id="{2596CD05-C37E-0BAD-15CF-8E0C77FD4439}"/>
              </a:ext>
            </a:extLst>
          </p:cNvPr>
          <p:cNvSpPr txBox="1">
            <a:spLocks/>
          </p:cNvSpPr>
          <p:nvPr/>
        </p:nvSpPr>
        <p:spPr bwMode="gray">
          <a:xfrm>
            <a:off x="9574154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000000"/>
              </a:buClr>
            </a:pPr>
            <a:r>
              <a:rPr lang="en-US" sz="1800">
                <a:solidFill>
                  <a:schemeClr val="tx2"/>
                </a:solidFill>
              </a:rPr>
              <a:t>Contact</a:t>
            </a:r>
          </a:p>
        </p:txBody>
      </p:sp>
      <p:sp>
        <p:nvSpPr>
          <p:cNvPr id="89" name="Text Placeholder 15">
            <a:extLst>
              <a:ext uri="{FF2B5EF4-FFF2-40B4-BE49-F238E27FC236}">
                <a16:creationId xmlns:a16="http://schemas.microsoft.com/office/drawing/2014/main" id="{C1924DDD-5DCF-1D86-F3F2-0FD30FD7051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34894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members, intro, intros, introduction, introductions, profile</a:t>
            </a:r>
          </a:p>
        </p:txBody>
      </p:sp>
    </p:spTree>
    <p:extLst>
      <p:ext uri="{BB962C8B-B14F-4D97-AF65-F5344CB8AC3E}">
        <p14:creationId xmlns:p14="http://schemas.microsoft.com/office/powerpoint/2010/main" val="354281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