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7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2.xml" ContentType="application/vnd.openxmlformats-officedocument.presentationml.tags+xml"/>
  <Override PartName="/ppt/notesSlides/notesSlide175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4" r:id="rId17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75.xml" Id="rId178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5.xml.rels>&#65279;<?xml version="1.0" encoding="utf-8"?><Relationships xmlns="http://schemas.openxmlformats.org/package/2006/relationships"><Relationship Type="http://schemas.openxmlformats.org/officeDocument/2006/relationships/slide" Target="/ppt/slides/slide175.xml" Id="rId2" /><Relationship Type="http://schemas.openxmlformats.org/officeDocument/2006/relationships/notesMaster" Target="/ppt/notesMasters/notesMaster1.xml" Id="rId1" /></Relationship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10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5.xml.rels>&#65279;<?xml version="1.0" encoding="utf-8"?><Relationships xmlns="http://schemas.openxmlformats.org/package/2006/relationships"><Relationship Type="http://schemas.openxmlformats.org/officeDocument/2006/relationships/image" Target="/ppt/media/image202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01.png" Id="rId7" /><Relationship Type="http://schemas.openxmlformats.org/officeDocument/2006/relationships/tags" Target="/ppt/tags/tag582.xml" Id="rId2" /><Relationship Type="http://schemas.openxmlformats.org/officeDocument/2006/relationships/vmlDrawing" Target="/ppt/drawings/vmlDrawing17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9.bin" Id="rId5" /><Relationship Type="http://schemas.openxmlformats.org/officeDocument/2006/relationships/image" Target="/ppt/media/image204.svg" Id="rId10" /><Relationship Type="http://schemas.openxmlformats.org/officeDocument/2006/relationships/notesSlide" Target="/ppt/notesSlides/notesSlide175.xml" Id="rId4" /><Relationship Type="http://schemas.openxmlformats.org/officeDocument/2006/relationships/image" Target="/ppt/media/image203.png" Id="rId9" /></Relationships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5784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Six business cards</a:t>
            </a:r>
          </a:p>
        </p:txBody>
      </p:sp>
      <p:pic>
        <p:nvPicPr>
          <p:cNvPr id="16" name="Grafik 29">
            <a:extLst>
              <a:ext uri="{FF2B5EF4-FFF2-40B4-BE49-F238E27FC236}">
                <a16:creationId xmlns:a16="http://schemas.microsoft.com/office/drawing/2014/main" id="{F343BB90-5645-0697-2A0E-F22CC990FC0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26" y="2934351"/>
            <a:ext cx="216880" cy="216880"/>
          </a:xfrm>
          <a:prstGeom prst="rect">
            <a:avLst/>
          </a:prstGeom>
        </p:spPr>
      </p:pic>
      <p:pic>
        <p:nvPicPr>
          <p:cNvPr id="17" name="Grafik 30">
            <a:extLst>
              <a:ext uri="{FF2B5EF4-FFF2-40B4-BE49-F238E27FC236}">
                <a16:creationId xmlns:a16="http://schemas.microsoft.com/office/drawing/2014/main" id="{0161E14D-63B4-DE20-DA1A-E6F193897A1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776" y="3253381"/>
            <a:ext cx="177313" cy="165024"/>
          </a:xfrm>
          <a:prstGeom prst="rect">
            <a:avLst/>
          </a:prstGeom>
        </p:spPr>
      </p:pic>
      <p:pic>
        <p:nvPicPr>
          <p:cNvPr id="23" name="Grafik 33">
            <a:extLst>
              <a:ext uri="{FF2B5EF4-FFF2-40B4-BE49-F238E27FC236}">
                <a16:creationId xmlns:a16="http://schemas.microsoft.com/office/drawing/2014/main" id="{F7FE8800-61C3-3EA5-E6AC-5DF34AFE64B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776" y="5191150"/>
            <a:ext cx="216880" cy="216880"/>
          </a:xfrm>
          <a:prstGeom prst="rect">
            <a:avLst/>
          </a:prstGeom>
        </p:spPr>
      </p:pic>
      <p:pic>
        <p:nvPicPr>
          <p:cNvPr id="24" name="Grafik 34">
            <a:extLst>
              <a:ext uri="{FF2B5EF4-FFF2-40B4-BE49-F238E27FC236}">
                <a16:creationId xmlns:a16="http://schemas.microsoft.com/office/drawing/2014/main" id="{5813EB19-4678-CAA9-0485-D0986C0AEE4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325" y="5510180"/>
            <a:ext cx="177313" cy="165024"/>
          </a:xfrm>
          <a:prstGeom prst="rect">
            <a:avLst/>
          </a:prstGeom>
        </p:spPr>
      </p:pic>
      <p:pic>
        <p:nvPicPr>
          <p:cNvPr id="30" name="Grafik 37">
            <a:extLst>
              <a:ext uri="{FF2B5EF4-FFF2-40B4-BE49-F238E27FC236}">
                <a16:creationId xmlns:a16="http://schemas.microsoft.com/office/drawing/2014/main" id="{99AABFAE-54F1-95DE-A389-D661ECAFBDC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17" y="2934351"/>
            <a:ext cx="216880" cy="216880"/>
          </a:xfrm>
          <a:prstGeom prst="rect">
            <a:avLst/>
          </a:prstGeom>
        </p:spPr>
      </p:pic>
      <p:pic>
        <p:nvPicPr>
          <p:cNvPr id="31" name="Grafik 38">
            <a:extLst>
              <a:ext uri="{FF2B5EF4-FFF2-40B4-BE49-F238E27FC236}">
                <a16:creationId xmlns:a16="http://schemas.microsoft.com/office/drawing/2014/main" id="{433394FD-AB7D-8A0A-787A-9A5F9078D14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0366" y="3253381"/>
            <a:ext cx="177313" cy="165024"/>
          </a:xfrm>
          <a:prstGeom prst="rect">
            <a:avLst/>
          </a:prstGeom>
        </p:spPr>
      </p:pic>
      <p:pic>
        <p:nvPicPr>
          <p:cNvPr id="37" name="Grafik 41">
            <a:extLst>
              <a:ext uri="{FF2B5EF4-FFF2-40B4-BE49-F238E27FC236}">
                <a16:creationId xmlns:a16="http://schemas.microsoft.com/office/drawing/2014/main" id="{02745579-EEB2-D3CC-5CD3-EC8C356809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0366" y="5191151"/>
            <a:ext cx="216880" cy="216880"/>
          </a:xfrm>
          <a:prstGeom prst="rect">
            <a:avLst/>
          </a:prstGeom>
        </p:spPr>
      </p:pic>
      <p:pic>
        <p:nvPicPr>
          <p:cNvPr id="38" name="Grafik 42">
            <a:extLst>
              <a:ext uri="{FF2B5EF4-FFF2-40B4-BE49-F238E27FC236}">
                <a16:creationId xmlns:a16="http://schemas.microsoft.com/office/drawing/2014/main" id="{B8E184A3-0038-BC7A-AB9B-5036638647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0915" y="5510180"/>
            <a:ext cx="177313" cy="165024"/>
          </a:xfrm>
          <a:prstGeom prst="rect">
            <a:avLst/>
          </a:prstGeom>
        </p:spPr>
      </p:pic>
      <p:pic>
        <p:nvPicPr>
          <p:cNvPr id="45" name="Grafik 45">
            <a:extLst>
              <a:ext uri="{FF2B5EF4-FFF2-40B4-BE49-F238E27FC236}">
                <a16:creationId xmlns:a16="http://schemas.microsoft.com/office/drawing/2014/main" id="{C3D5BD29-E0D7-D049-33F2-2281EC27B8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9434" y="2934351"/>
            <a:ext cx="216880" cy="216880"/>
          </a:xfrm>
          <a:prstGeom prst="rect">
            <a:avLst/>
          </a:prstGeom>
        </p:spPr>
      </p:pic>
      <p:pic>
        <p:nvPicPr>
          <p:cNvPr id="46" name="Grafik 46">
            <a:extLst>
              <a:ext uri="{FF2B5EF4-FFF2-40B4-BE49-F238E27FC236}">
                <a16:creationId xmlns:a16="http://schemas.microsoft.com/office/drawing/2014/main" id="{F6C8B4E9-FFFB-E7CE-26C7-1983F43BB7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9984" y="3253381"/>
            <a:ext cx="177313" cy="165024"/>
          </a:xfrm>
          <a:prstGeom prst="rect">
            <a:avLst/>
          </a:prstGeom>
        </p:spPr>
      </p:pic>
      <p:pic>
        <p:nvPicPr>
          <p:cNvPr id="52" name="Grafik 49">
            <a:extLst>
              <a:ext uri="{FF2B5EF4-FFF2-40B4-BE49-F238E27FC236}">
                <a16:creationId xmlns:a16="http://schemas.microsoft.com/office/drawing/2014/main" id="{8E459325-0E1B-62A3-B3E2-E8781203849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9984" y="5191151"/>
            <a:ext cx="216880" cy="216880"/>
          </a:xfrm>
          <a:prstGeom prst="rect">
            <a:avLst/>
          </a:prstGeom>
        </p:spPr>
      </p:pic>
      <p:pic>
        <p:nvPicPr>
          <p:cNvPr id="53" name="Grafik 50">
            <a:extLst>
              <a:ext uri="{FF2B5EF4-FFF2-40B4-BE49-F238E27FC236}">
                <a16:creationId xmlns:a16="http://schemas.microsoft.com/office/drawing/2014/main" id="{CA65BBFD-F20B-0CC0-331B-BCEBD1FDE2C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0533" y="5510180"/>
            <a:ext cx="177313" cy="165024"/>
          </a:xfrm>
          <a:prstGeom prst="rect">
            <a:avLst/>
          </a:prstGeom>
        </p:spPr>
      </p:pic>
      <p:sp>
        <p:nvSpPr>
          <p:cNvPr id="2" name="Rechteck 9">
            <a:extLst>
              <a:ext uri="{FF2B5EF4-FFF2-40B4-BE49-F238E27FC236}">
                <a16:creationId xmlns:a16="http://schemas.microsoft.com/office/drawing/2014/main" id="{7B383609-D599-7608-8358-CB8904F0A3CF}"/>
              </a:ext>
            </a:extLst>
          </p:cNvPr>
          <p:cNvSpPr>
            <a:spLocks/>
          </p:cNvSpPr>
          <p:nvPr/>
        </p:nvSpPr>
        <p:spPr>
          <a:xfrm>
            <a:off x="418444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3" name="Rechteck 10">
            <a:extLst>
              <a:ext uri="{FF2B5EF4-FFF2-40B4-BE49-F238E27FC236}">
                <a16:creationId xmlns:a16="http://schemas.microsoft.com/office/drawing/2014/main" id="{DEA21E97-75A3-26C4-D7F0-9E27E2E17187}"/>
              </a:ext>
            </a:extLst>
          </p:cNvPr>
          <p:cNvSpPr>
            <a:spLocks/>
          </p:cNvSpPr>
          <p:nvPr/>
        </p:nvSpPr>
        <p:spPr>
          <a:xfrm>
            <a:off x="418444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5C21CD93-8F15-6DA4-2486-8C1F4D656940}"/>
              </a:ext>
            </a:extLst>
          </p:cNvPr>
          <p:cNvSpPr>
            <a:spLocks/>
          </p:cNvSpPr>
          <p:nvPr/>
        </p:nvSpPr>
        <p:spPr>
          <a:xfrm>
            <a:off x="4272130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F47F7CD3-C2C6-E17F-AC88-ACC6B2D634CA}"/>
              </a:ext>
            </a:extLst>
          </p:cNvPr>
          <p:cNvSpPr>
            <a:spLocks/>
          </p:cNvSpPr>
          <p:nvPr/>
        </p:nvSpPr>
        <p:spPr>
          <a:xfrm>
            <a:off x="4272130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7" name="Rechteck 13">
            <a:extLst>
              <a:ext uri="{FF2B5EF4-FFF2-40B4-BE49-F238E27FC236}">
                <a16:creationId xmlns:a16="http://schemas.microsoft.com/office/drawing/2014/main" id="{53FAC0D0-C5AF-A6DA-AA8B-62973821891C}"/>
              </a:ext>
            </a:extLst>
          </p:cNvPr>
          <p:cNvSpPr>
            <a:spLocks/>
          </p:cNvSpPr>
          <p:nvPr/>
        </p:nvSpPr>
        <p:spPr>
          <a:xfrm>
            <a:off x="8154417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C1A3DA84-7036-CB8E-5869-C3A15CB1304A}"/>
              </a:ext>
            </a:extLst>
          </p:cNvPr>
          <p:cNvSpPr>
            <a:spLocks/>
          </p:cNvSpPr>
          <p:nvPr/>
        </p:nvSpPr>
        <p:spPr>
          <a:xfrm>
            <a:off x="8154417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1" name="Rechteck 3">
            <a:extLst>
              <a:ext uri="{FF2B5EF4-FFF2-40B4-BE49-F238E27FC236}">
                <a16:creationId xmlns:a16="http://schemas.microsoft.com/office/drawing/2014/main" id="{F6799BF5-D72F-1370-133F-28DBA884E0D9}"/>
              </a:ext>
            </a:extLst>
          </p:cNvPr>
          <p:cNvSpPr>
            <a:spLocks/>
          </p:cNvSpPr>
          <p:nvPr/>
        </p:nvSpPr>
        <p:spPr>
          <a:xfrm>
            <a:off x="418444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575A40A-969E-F52D-29CA-CF2789B213CB}"/>
              </a:ext>
            </a:extLst>
          </p:cNvPr>
          <p:cNvSpPr txBox="1">
            <a:spLocks/>
          </p:cNvSpPr>
          <p:nvPr/>
        </p:nvSpPr>
        <p:spPr bwMode="gray">
          <a:xfrm>
            <a:off x="1858356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C9A7E312-B336-EF31-31C3-174689EAD5FA}"/>
              </a:ext>
            </a:extLst>
          </p:cNvPr>
          <p:cNvSpPr txBox="1">
            <a:spLocks/>
          </p:cNvSpPr>
          <p:nvPr/>
        </p:nvSpPr>
        <p:spPr bwMode="gray">
          <a:xfrm>
            <a:off x="1858358" y="215753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5F4B2181-686D-6A8A-0FF7-20E889F7E3C0}"/>
              </a:ext>
            </a:extLst>
          </p:cNvPr>
          <p:cNvSpPr txBox="1">
            <a:spLocks/>
          </p:cNvSpPr>
          <p:nvPr/>
        </p:nvSpPr>
        <p:spPr bwMode="gray">
          <a:xfrm>
            <a:off x="982587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2AB585C9-0717-1D32-39DE-77494B0BAAB5}"/>
              </a:ext>
            </a:extLst>
          </p:cNvPr>
          <p:cNvSpPr txBox="1">
            <a:spLocks/>
          </p:cNvSpPr>
          <p:nvPr/>
        </p:nvSpPr>
        <p:spPr bwMode="gray">
          <a:xfrm>
            <a:off x="982587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19C02C95-DC6F-D77F-19BA-01E03661899E}"/>
              </a:ext>
            </a:extLst>
          </p:cNvPr>
          <p:cNvSpPr>
            <a:spLocks/>
          </p:cNvSpPr>
          <p:nvPr/>
        </p:nvSpPr>
        <p:spPr>
          <a:xfrm>
            <a:off x="418444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0249B789-2C70-C036-DE2D-767B71C3BB0B}"/>
              </a:ext>
            </a:extLst>
          </p:cNvPr>
          <p:cNvSpPr txBox="1">
            <a:spLocks/>
          </p:cNvSpPr>
          <p:nvPr/>
        </p:nvSpPr>
        <p:spPr bwMode="gray">
          <a:xfrm>
            <a:off x="1858356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0FA06D7-CD90-B8E0-3FBB-F1C009DAC121}"/>
              </a:ext>
            </a:extLst>
          </p:cNvPr>
          <p:cNvSpPr txBox="1">
            <a:spLocks/>
          </p:cNvSpPr>
          <p:nvPr/>
        </p:nvSpPr>
        <p:spPr bwMode="gray">
          <a:xfrm>
            <a:off x="1858356" y="442585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523CE9AF-92A7-26A9-3F22-05634443F128}"/>
              </a:ext>
            </a:extLst>
          </p:cNvPr>
          <p:cNvSpPr txBox="1">
            <a:spLocks/>
          </p:cNvSpPr>
          <p:nvPr/>
        </p:nvSpPr>
        <p:spPr bwMode="gray">
          <a:xfrm>
            <a:off x="1005635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32159437-C8A1-9261-1852-32FAA78EB0EF}"/>
              </a:ext>
            </a:extLst>
          </p:cNvPr>
          <p:cNvSpPr txBox="1">
            <a:spLocks/>
          </p:cNvSpPr>
          <p:nvPr/>
        </p:nvSpPr>
        <p:spPr bwMode="gray">
          <a:xfrm>
            <a:off x="1005635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25" name="Rechteck 4">
            <a:extLst>
              <a:ext uri="{FF2B5EF4-FFF2-40B4-BE49-F238E27FC236}">
                <a16:creationId xmlns:a16="http://schemas.microsoft.com/office/drawing/2014/main" id="{E2595065-1A18-665F-04BA-321C082D51B9}"/>
              </a:ext>
            </a:extLst>
          </p:cNvPr>
          <p:cNvSpPr>
            <a:spLocks/>
          </p:cNvSpPr>
          <p:nvPr/>
        </p:nvSpPr>
        <p:spPr>
          <a:xfrm>
            <a:off x="4272130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2460F0BB-DFE8-1B96-8B5B-C61DA10ABDDA}"/>
              </a:ext>
            </a:extLst>
          </p:cNvPr>
          <p:cNvSpPr txBox="1">
            <a:spLocks/>
          </p:cNvSpPr>
          <p:nvPr/>
        </p:nvSpPr>
        <p:spPr bwMode="gray">
          <a:xfrm>
            <a:off x="5774041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5FC85D04-ACE3-D05C-A4D1-2CADD0EB85FD}"/>
              </a:ext>
            </a:extLst>
          </p:cNvPr>
          <p:cNvSpPr txBox="1">
            <a:spLocks/>
          </p:cNvSpPr>
          <p:nvPr/>
        </p:nvSpPr>
        <p:spPr bwMode="gray">
          <a:xfrm>
            <a:off x="5756942" y="215753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B202825D-291E-5C12-5C4C-97387A515FCF}"/>
              </a:ext>
            </a:extLst>
          </p:cNvPr>
          <p:cNvSpPr txBox="1">
            <a:spLocks/>
          </p:cNvSpPr>
          <p:nvPr/>
        </p:nvSpPr>
        <p:spPr bwMode="gray">
          <a:xfrm>
            <a:off x="4834597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0AE475D9-0E95-EE81-722E-ACD78DC92F23}"/>
              </a:ext>
            </a:extLst>
          </p:cNvPr>
          <p:cNvSpPr txBox="1">
            <a:spLocks/>
          </p:cNvSpPr>
          <p:nvPr/>
        </p:nvSpPr>
        <p:spPr bwMode="gray">
          <a:xfrm>
            <a:off x="4834597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32" name="Rechteck 7">
            <a:extLst>
              <a:ext uri="{FF2B5EF4-FFF2-40B4-BE49-F238E27FC236}">
                <a16:creationId xmlns:a16="http://schemas.microsoft.com/office/drawing/2014/main" id="{E0E369AC-9E5C-5C2D-0721-82DB1398A95E}"/>
              </a:ext>
            </a:extLst>
          </p:cNvPr>
          <p:cNvSpPr>
            <a:spLocks/>
          </p:cNvSpPr>
          <p:nvPr/>
        </p:nvSpPr>
        <p:spPr>
          <a:xfrm>
            <a:off x="4272130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F2E307EF-6D97-C0C5-B38F-4ACB58A212AF}"/>
              </a:ext>
            </a:extLst>
          </p:cNvPr>
          <p:cNvSpPr txBox="1">
            <a:spLocks/>
          </p:cNvSpPr>
          <p:nvPr/>
        </p:nvSpPr>
        <p:spPr bwMode="gray">
          <a:xfrm>
            <a:off x="5774041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Textplatzhalter 9">
            <a:extLst>
              <a:ext uri="{FF2B5EF4-FFF2-40B4-BE49-F238E27FC236}">
                <a16:creationId xmlns:a16="http://schemas.microsoft.com/office/drawing/2014/main" id="{0920C1C7-8EAF-1BBB-8428-6EC171E98F79}"/>
              </a:ext>
            </a:extLst>
          </p:cNvPr>
          <p:cNvSpPr txBox="1">
            <a:spLocks/>
          </p:cNvSpPr>
          <p:nvPr/>
        </p:nvSpPr>
        <p:spPr bwMode="gray">
          <a:xfrm>
            <a:off x="5756941" y="442585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3D60701B-54E5-B309-9ED5-0501A9E600E8}"/>
              </a:ext>
            </a:extLst>
          </p:cNvPr>
          <p:cNvSpPr txBox="1">
            <a:spLocks/>
          </p:cNvSpPr>
          <p:nvPr/>
        </p:nvSpPr>
        <p:spPr bwMode="gray">
          <a:xfrm>
            <a:off x="4857644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25D106FE-2462-3A88-3641-64D5D9B81A5E}"/>
              </a:ext>
            </a:extLst>
          </p:cNvPr>
          <p:cNvSpPr txBox="1">
            <a:spLocks/>
          </p:cNvSpPr>
          <p:nvPr/>
        </p:nvSpPr>
        <p:spPr bwMode="gray">
          <a:xfrm>
            <a:off x="4857644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E58F31A4-8B2A-F6C2-EC96-618A5848AFAF}"/>
              </a:ext>
            </a:extLst>
          </p:cNvPr>
          <p:cNvSpPr>
            <a:spLocks/>
          </p:cNvSpPr>
          <p:nvPr/>
        </p:nvSpPr>
        <p:spPr>
          <a:xfrm>
            <a:off x="8154417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platzhalter 9">
            <a:extLst>
              <a:ext uri="{FF2B5EF4-FFF2-40B4-BE49-F238E27FC236}">
                <a16:creationId xmlns:a16="http://schemas.microsoft.com/office/drawing/2014/main" id="{5E00F5BF-38EF-4723-441B-97E272121D1E}"/>
              </a:ext>
            </a:extLst>
          </p:cNvPr>
          <p:cNvSpPr txBox="1">
            <a:spLocks/>
          </p:cNvSpPr>
          <p:nvPr/>
        </p:nvSpPr>
        <p:spPr bwMode="gray">
          <a:xfrm>
            <a:off x="9592517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8B7261-FC9E-4490-EFB2-410DA37C9D55}"/>
              </a:ext>
            </a:extLst>
          </p:cNvPr>
          <p:cNvSpPr txBox="1">
            <a:spLocks/>
          </p:cNvSpPr>
          <p:nvPr/>
        </p:nvSpPr>
        <p:spPr bwMode="gray">
          <a:xfrm>
            <a:off x="9592517" y="215753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319544E8-1BE2-B51A-3B56-32CFFBB01C1A}"/>
              </a:ext>
            </a:extLst>
          </p:cNvPr>
          <p:cNvSpPr txBox="1">
            <a:spLocks/>
          </p:cNvSpPr>
          <p:nvPr/>
        </p:nvSpPr>
        <p:spPr bwMode="gray">
          <a:xfrm>
            <a:off x="8715208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7AA12253-4D25-3BEE-71AF-5A97D79F9BEF}"/>
              </a:ext>
            </a:extLst>
          </p:cNvPr>
          <p:cNvSpPr txBox="1">
            <a:spLocks/>
          </p:cNvSpPr>
          <p:nvPr/>
        </p:nvSpPr>
        <p:spPr bwMode="gray">
          <a:xfrm>
            <a:off x="8715208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47" name="Rechteck 8">
            <a:extLst>
              <a:ext uri="{FF2B5EF4-FFF2-40B4-BE49-F238E27FC236}">
                <a16:creationId xmlns:a16="http://schemas.microsoft.com/office/drawing/2014/main" id="{319A7F4C-3B5E-DB4D-D39A-2FE16E5A188F}"/>
              </a:ext>
            </a:extLst>
          </p:cNvPr>
          <p:cNvSpPr>
            <a:spLocks/>
          </p:cNvSpPr>
          <p:nvPr/>
        </p:nvSpPr>
        <p:spPr>
          <a:xfrm>
            <a:off x="8154417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platzhalter 9">
            <a:extLst>
              <a:ext uri="{FF2B5EF4-FFF2-40B4-BE49-F238E27FC236}">
                <a16:creationId xmlns:a16="http://schemas.microsoft.com/office/drawing/2014/main" id="{B9B72A56-1130-EEA5-1F48-B4B2A7B5B7E6}"/>
              </a:ext>
            </a:extLst>
          </p:cNvPr>
          <p:cNvSpPr txBox="1">
            <a:spLocks/>
          </p:cNvSpPr>
          <p:nvPr/>
        </p:nvSpPr>
        <p:spPr bwMode="gray">
          <a:xfrm>
            <a:off x="9592517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" name="Textplatzhalter 9">
            <a:extLst>
              <a:ext uri="{FF2B5EF4-FFF2-40B4-BE49-F238E27FC236}">
                <a16:creationId xmlns:a16="http://schemas.microsoft.com/office/drawing/2014/main" id="{9DC95D23-B063-9E78-C84D-426E01294AC6}"/>
              </a:ext>
            </a:extLst>
          </p:cNvPr>
          <p:cNvSpPr txBox="1">
            <a:spLocks/>
          </p:cNvSpPr>
          <p:nvPr/>
        </p:nvSpPr>
        <p:spPr bwMode="gray">
          <a:xfrm>
            <a:off x="9592516" y="4425852"/>
            <a:ext cx="2070800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consetetur</a:t>
            </a:r>
            <a:r>
              <a:rPr lang="en-US"/>
              <a:t> </a:t>
            </a:r>
            <a:r>
              <a:rPr lang="en-US" err="1"/>
              <a:t>sadipscing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, </a:t>
            </a:r>
            <a:endParaRPr lang="en-US" sz="900"/>
          </a:p>
        </p:txBody>
      </p:sp>
      <p:sp>
        <p:nvSpPr>
          <p:cNvPr id="50" name="Textplatzhalter 9">
            <a:extLst>
              <a:ext uri="{FF2B5EF4-FFF2-40B4-BE49-F238E27FC236}">
                <a16:creationId xmlns:a16="http://schemas.microsoft.com/office/drawing/2014/main" id="{847B5802-A493-5D33-B503-3F07C309FD9F}"/>
              </a:ext>
            </a:extLst>
          </p:cNvPr>
          <p:cNvSpPr txBox="1">
            <a:spLocks/>
          </p:cNvSpPr>
          <p:nvPr/>
        </p:nvSpPr>
        <p:spPr bwMode="gray">
          <a:xfrm>
            <a:off x="8738256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51" name="Textplatzhalter 9">
            <a:extLst>
              <a:ext uri="{FF2B5EF4-FFF2-40B4-BE49-F238E27FC236}">
                <a16:creationId xmlns:a16="http://schemas.microsoft.com/office/drawing/2014/main" id="{92BC7593-9139-DE17-547B-DCE7359C5F0D}"/>
              </a:ext>
            </a:extLst>
          </p:cNvPr>
          <p:cNvSpPr txBox="1">
            <a:spLocks/>
          </p:cNvSpPr>
          <p:nvPr/>
        </p:nvSpPr>
        <p:spPr bwMode="gray">
          <a:xfrm>
            <a:off x="8738256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Insert your text here</a:t>
            </a:r>
            <a:endParaRPr lang="en-US" sz="90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8DB08622-408B-6A9C-AA03-0EE8889AE72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288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card, introduction, introductions, contact, contacts</a:t>
            </a:r>
          </a:p>
        </p:txBody>
      </p:sp>
    </p:spTree>
    <p:extLst>
      <p:ext uri="{BB962C8B-B14F-4D97-AF65-F5344CB8AC3E}">
        <p14:creationId xmlns:p14="http://schemas.microsoft.com/office/powerpoint/2010/main" val="1234460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