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177.xml" ContentType="application/vnd.openxmlformats-officedocument.presentationml.slide+xml"/>
  <Override PartName="/ppt/tags/tag584.xml" ContentType="application/vnd.openxmlformats-officedocument.presentationml.tags+xml"/>
  <Override PartName="/ppt/notesSlides/notesSlide177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61" r:id="rId18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177.xml" Id="rId180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8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77.xml.rels>&#65279;<?xml version="1.0" encoding="utf-8"?><Relationships xmlns="http://schemas.openxmlformats.org/package/2006/relationships"><Relationship Type="http://schemas.openxmlformats.org/officeDocument/2006/relationships/slide" Target="/ppt/slides/slide177.xml" Id="rId2" /><Relationship Type="http://schemas.openxmlformats.org/officeDocument/2006/relationships/notesMaster" Target="/ppt/notesMasters/notesMaster1.xml" Id="rId1" /></Relationship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7039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84.xml" Id="rId2" /><Relationship Type="http://schemas.openxmlformats.org/officeDocument/2006/relationships/vmlDrawing" Target="/ppt/drawings/vmlDrawing181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81.bin" Id="rId5" /><Relationship Type="http://schemas.openxmlformats.org/officeDocument/2006/relationships/notesSlide" Target="/ppt/notesSlides/notesSlide177.xml" Id="rId4" /></Relationships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0804774"/>
              </p:ext>
            </p:extLst>
          </p:nvPr>
        </p:nvGraphicFramePr>
        <p:xfrm>
          <a:off x="3350" y="258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0" y="258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Detailed personal profile</a:t>
            </a:r>
          </a:p>
        </p:txBody>
      </p:sp>
      <p:cxnSp>
        <p:nvCxnSpPr>
          <p:cNvPr id="3" name="Gerader Verbinder 46">
            <a:extLst>
              <a:ext uri="{FF2B5EF4-FFF2-40B4-BE49-F238E27FC236}">
                <a16:creationId xmlns:a16="http://schemas.microsoft.com/office/drawing/2014/main" id="{D3E69E39-07A9-E035-8604-F21318CBEC94}"/>
              </a:ext>
            </a:extLst>
          </p:cNvPr>
          <p:cNvCxnSpPr>
            <a:cxnSpLocks/>
          </p:cNvCxnSpPr>
          <p:nvPr/>
        </p:nvCxnSpPr>
        <p:spPr>
          <a:xfrm>
            <a:off x="3737428" y="2440378"/>
            <a:ext cx="0" cy="2896797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47">
            <a:extLst>
              <a:ext uri="{FF2B5EF4-FFF2-40B4-BE49-F238E27FC236}">
                <a16:creationId xmlns:a16="http://schemas.microsoft.com/office/drawing/2014/main" id="{6ED5FF49-6AF1-6074-2E30-01F0C64733D1}"/>
              </a:ext>
            </a:extLst>
          </p:cNvPr>
          <p:cNvCxnSpPr>
            <a:cxnSpLocks/>
          </p:cNvCxnSpPr>
          <p:nvPr/>
        </p:nvCxnSpPr>
        <p:spPr>
          <a:xfrm>
            <a:off x="6839477" y="2459582"/>
            <a:ext cx="0" cy="147553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3">
            <a:extLst>
              <a:ext uri="{FF2B5EF4-FFF2-40B4-BE49-F238E27FC236}">
                <a16:creationId xmlns:a16="http://schemas.microsoft.com/office/drawing/2014/main" id="{A07412E3-B95E-E6B0-BB3A-F6078E1AF137}"/>
              </a:ext>
            </a:extLst>
          </p:cNvPr>
          <p:cNvSpPr>
            <a:spLocks/>
          </p:cNvSpPr>
          <p:nvPr/>
        </p:nvSpPr>
        <p:spPr>
          <a:xfrm>
            <a:off x="419100" y="3227452"/>
            <a:ext cx="2439528" cy="2830448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9">
              <a:solidFill>
                <a:schemeClr val="tx1"/>
              </a:solidFill>
            </a:endParaRPr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28F9C9F9-F51A-74B1-5C7F-C2410838DB0D}"/>
              </a:ext>
            </a:extLst>
          </p:cNvPr>
          <p:cNvSpPr>
            <a:spLocks/>
          </p:cNvSpPr>
          <p:nvPr/>
        </p:nvSpPr>
        <p:spPr>
          <a:xfrm>
            <a:off x="419098" y="1557338"/>
            <a:ext cx="2441634" cy="1584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D306ACA4-2289-177A-D1AC-07CB538631B1}"/>
              </a:ext>
            </a:extLst>
          </p:cNvPr>
          <p:cNvSpPr txBox="1">
            <a:spLocks/>
          </p:cNvSpPr>
          <p:nvPr/>
        </p:nvSpPr>
        <p:spPr bwMode="gray">
          <a:xfrm>
            <a:off x="603926" y="3734388"/>
            <a:ext cx="2070481" cy="61529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999">
                <a:solidFill>
                  <a:schemeClr val="tx2"/>
                </a:solidFill>
              </a:rPr>
              <a:t>Name </a:t>
            </a:r>
            <a:br>
              <a:rPr lang="en-US" sz="1999">
                <a:solidFill>
                  <a:schemeClr val="tx2"/>
                </a:solidFill>
              </a:rPr>
            </a:br>
            <a:r>
              <a:rPr lang="en-US" sz="1999">
                <a:solidFill>
                  <a:schemeClr val="tx2"/>
                </a:solidFill>
              </a:rPr>
              <a:t>Surname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1FFB317-8EC0-2A95-3E78-7BB9159D0047}"/>
              </a:ext>
            </a:extLst>
          </p:cNvPr>
          <p:cNvSpPr txBox="1">
            <a:spLocks/>
          </p:cNvSpPr>
          <p:nvPr/>
        </p:nvSpPr>
        <p:spPr bwMode="gray">
          <a:xfrm>
            <a:off x="603926" y="4426769"/>
            <a:ext cx="2070481" cy="129189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399"/>
              <a:t>Lorem ipsum dolor sit </a:t>
            </a:r>
            <a:r>
              <a:rPr lang="en-US" sz="1399" err="1"/>
              <a:t>amet</a:t>
            </a:r>
            <a:r>
              <a:rPr lang="en-US" sz="1399"/>
              <a:t>, </a:t>
            </a:r>
            <a:r>
              <a:rPr lang="en-US" sz="1399" err="1"/>
              <a:t>consetetur</a:t>
            </a:r>
            <a:r>
              <a:rPr lang="en-US" sz="1399"/>
              <a:t> </a:t>
            </a:r>
            <a:r>
              <a:rPr lang="en-US" sz="1399" err="1"/>
              <a:t>sadipscing</a:t>
            </a:r>
            <a:r>
              <a:rPr lang="en-US" sz="1399"/>
              <a:t> </a:t>
            </a:r>
            <a:r>
              <a:rPr lang="en-US" sz="1399" err="1"/>
              <a:t>elitr</a:t>
            </a:r>
            <a:r>
              <a:rPr lang="en-US" sz="1399"/>
              <a:t>, sed diam </a:t>
            </a:r>
            <a:r>
              <a:rPr lang="en-US" sz="1399" err="1"/>
              <a:t>nonumy</a:t>
            </a:r>
            <a:r>
              <a:rPr lang="en-US" sz="1399"/>
              <a:t> </a:t>
            </a:r>
            <a:r>
              <a:rPr lang="en-US" sz="1399" err="1"/>
              <a:t>eirmod</a:t>
            </a:r>
            <a:r>
              <a:rPr lang="en-US" sz="1399"/>
              <a:t> </a:t>
            </a:r>
            <a:r>
              <a:rPr lang="en-US" sz="1399" err="1"/>
              <a:t>tempor</a:t>
            </a:r>
            <a:r>
              <a:rPr lang="en-US" sz="1399"/>
              <a:t> </a:t>
            </a:r>
            <a:r>
              <a:rPr lang="en-US" sz="1399" err="1"/>
              <a:t>invidunt</a:t>
            </a:r>
            <a:r>
              <a:rPr lang="en-US" sz="1399"/>
              <a:t> </a:t>
            </a:r>
            <a:r>
              <a:rPr lang="en-US" sz="1399" err="1"/>
              <a:t>ut</a:t>
            </a:r>
            <a:r>
              <a:rPr lang="en-US" sz="1399"/>
              <a:t> labore et dolore magna </a:t>
            </a:r>
            <a:r>
              <a:rPr lang="en-US" sz="1399" err="1"/>
              <a:t>aliquyam</a:t>
            </a:r>
            <a:endParaRPr lang="en-US" sz="999">
              <a:solidFill>
                <a:schemeClr val="accent1"/>
              </a:solidFill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82D97AA-20A1-AC62-847C-F8684FF6D63E}"/>
              </a:ext>
            </a:extLst>
          </p:cNvPr>
          <p:cNvSpPr txBox="1">
            <a:spLocks/>
          </p:cNvSpPr>
          <p:nvPr/>
        </p:nvSpPr>
        <p:spPr bwMode="gray">
          <a:xfrm>
            <a:off x="603926" y="3412990"/>
            <a:ext cx="2070481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1pPr>
            <a:lvl2pPr marL="180975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2pPr>
            <a:lvl3pPr marL="36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3pPr>
            <a:lvl4pPr marL="541338" indent="-179388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4pPr>
            <a:lvl5pPr marL="72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sz="1399">
                <a:latin typeface="+mn-lt"/>
              </a:rPr>
              <a:t>Contact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60925C5-89A4-679A-971E-33E38A7DA656}"/>
              </a:ext>
            </a:extLst>
          </p:cNvPr>
          <p:cNvSpPr>
            <a:spLocks/>
          </p:cNvSpPr>
          <p:nvPr/>
        </p:nvSpPr>
        <p:spPr bwMode="gray">
          <a:xfrm>
            <a:off x="3060910" y="1559345"/>
            <a:ext cx="2855797" cy="398831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5938" tIns="71980" rIns="215938" bIns="71980" anchor="ctr">
            <a:noAutofit/>
          </a:bodyPr>
          <a:lstStyle/>
          <a:p>
            <a:pPr defTabSz="97870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9">
                <a:solidFill>
                  <a:schemeClr val="tx2"/>
                </a:solidFill>
              </a:rPr>
              <a:t>Lorem ipsum dolor</a:t>
            </a:r>
          </a:p>
        </p:txBody>
      </p:sp>
      <p:sp>
        <p:nvSpPr>
          <p:cNvPr id="15" name="Ellipse 13">
            <a:extLst>
              <a:ext uri="{FF2B5EF4-FFF2-40B4-BE49-F238E27FC236}">
                <a16:creationId xmlns:a16="http://schemas.microsoft.com/office/drawing/2014/main" id="{ADC60926-FE4C-97AA-9CA3-966460F92602}"/>
              </a:ext>
            </a:extLst>
          </p:cNvPr>
          <p:cNvSpPr>
            <a:spLocks/>
          </p:cNvSpPr>
          <p:nvPr/>
        </p:nvSpPr>
        <p:spPr>
          <a:xfrm>
            <a:off x="3670292" y="2349688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Ellipse 14">
            <a:extLst>
              <a:ext uri="{FF2B5EF4-FFF2-40B4-BE49-F238E27FC236}">
                <a16:creationId xmlns:a16="http://schemas.microsoft.com/office/drawing/2014/main" id="{CE41F0EE-DA35-3A9A-9E66-32590F1900DD}"/>
              </a:ext>
            </a:extLst>
          </p:cNvPr>
          <p:cNvSpPr>
            <a:spLocks/>
          </p:cNvSpPr>
          <p:nvPr/>
        </p:nvSpPr>
        <p:spPr>
          <a:xfrm>
            <a:off x="3670292" y="3331318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" name="Ellipse 15">
            <a:extLst>
              <a:ext uri="{FF2B5EF4-FFF2-40B4-BE49-F238E27FC236}">
                <a16:creationId xmlns:a16="http://schemas.microsoft.com/office/drawing/2014/main" id="{5D1FC18E-4776-B736-A5D9-D02D28138B6D}"/>
              </a:ext>
            </a:extLst>
          </p:cNvPr>
          <p:cNvSpPr>
            <a:spLocks/>
          </p:cNvSpPr>
          <p:nvPr/>
        </p:nvSpPr>
        <p:spPr>
          <a:xfrm>
            <a:off x="3670292" y="4312948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Ellipse 16">
            <a:extLst>
              <a:ext uri="{FF2B5EF4-FFF2-40B4-BE49-F238E27FC236}">
                <a16:creationId xmlns:a16="http://schemas.microsoft.com/office/drawing/2014/main" id="{8BABC880-880B-F66B-D435-BED586866134}"/>
              </a:ext>
            </a:extLst>
          </p:cNvPr>
          <p:cNvSpPr>
            <a:spLocks/>
          </p:cNvSpPr>
          <p:nvPr/>
        </p:nvSpPr>
        <p:spPr>
          <a:xfrm>
            <a:off x="3670292" y="5294577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109C5C8E-3E7A-0506-537C-99459D90B5A8}"/>
              </a:ext>
            </a:extLst>
          </p:cNvPr>
          <p:cNvSpPr txBox="1">
            <a:spLocks/>
          </p:cNvSpPr>
          <p:nvPr/>
        </p:nvSpPr>
        <p:spPr bwMode="gray">
          <a:xfrm>
            <a:off x="3060910" y="2316623"/>
            <a:ext cx="440279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buClr>
                <a:srgbClr val="000000"/>
              </a:buClr>
            </a:pPr>
            <a:r>
              <a:rPr lang="en-US" sz="1399" b="1">
                <a:solidFill>
                  <a:schemeClr val="accent1"/>
                </a:solidFill>
              </a:rPr>
              <a:t>2024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1921B6E1-6B29-0B40-FEEF-DA66DEAFDE24}"/>
              </a:ext>
            </a:extLst>
          </p:cNvPr>
          <p:cNvSpPr txBox="1">
            <a:spLocks/>
          </p:cNvSpPr>
          <p:nvPr/>
        </p:nvSpPr>
        <p:spPr bwMode="gray">
          <a:xfrm>
            <a:off x="3060910" y="3298253"/>
            <a:ext cx="440279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180975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2pPr>
            <a:lvl3pPr marL="36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3pPr>
            <a:lvl4pPr marL="541338" indent="-179388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4pPr>
            <a:lvl5pPr marL="72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sz="1399">
                <a:latin typeface="+mn-lt"/>
              </a:rPr>
              <a:t>2023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51D5B1FF-9E8A-A8A6-BCC1-4C0121BD4E6F}"/>
              </a:ext>
            </a:extLst>
          </p:cNvPr>
          <p:cNvSpPr txBox="1">
            <a:spLocks/>
          </p:cNvSpPr>
          <p:nvPr/>
        </p:nvSpPr>
        <p:spPr bwMode="gray">
          <a:xfrm>
            <a:off x="3060910" y="4279884"/>
            <a:ext cx="440279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180975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2pPr>
            <a:lvl3pPr marL="36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3pPr>
            <a:lvl4pPr marL="541338" indent="-179388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4pPr>
            <a:lvl5pPr marL="72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sz="1399">
                <a:latin typeface="+mn-lt"/>
              </a:rPr>
              <a:t>2022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2D0CF3F7-44FD-FAAB-2105-66F1981208B5}"/>
              </a:ext>
            </a:extLst>
          </p:cNvPr>
          <p:cNvSpPr txBox="1">
            <a:spLocks/>
          </p:cNvSpPr>
          <p:nvPr/>
        </p:nvSpPr>
        <p:spPr bwMode="gray">
          <a:xfrm>
            <a:off x="3060910" y="5261512"/>
            <a:ext cx="440279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180975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2pPr>
            <a:lvl3pPr marL="36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3pPr>
            <a:lvl4pPr marL="541338" indent="-179388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4pPr>
            <a:lvl5pPr marL="72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sz="1399">
                <a:latin typeface="+mn-lt"/>
              </a:rPr>
              <a:t>2021</a:t>
            </a:r>
          </a:p>
        </p:txBody>
      </p:sp>
      <p:sp>
        <p:nvSpPr>
          <p:cNvPr id="23" name="Textplatzhalter 9">
            <a:extLst>
              <a:ext uri="{FF2B5EF4-FFF2-40B4-BE49-F238E27FC236}">
                <a16:creationId xmlns:a16="http://schemas.microsoft.com/office/drawing/2014/main" id="{C6AD926E-D691-3D63-8F51-7FF1C349450F}"/>
              </a:ext>
            </a:extLst>
          </p:cNvPr>
          <p:cNvSpPr txBox="1">
            <a:spLocks/>
          </p:cNvSpPr>
          <p:nvPr/>
        </p:nvSpPr>
        <p:spPr bwMode="gray">
          <a:xfrm>
            <a:off x="4045647" y="2201016"/>
            <a:ext cx="187105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399"/>
              <a:t>Lorem ipsum dolor sit </a:t>
            </a:r>
            <a:r>
              <a:rPr lang="en-US" sz="1399" err="1"/>
              <a:t>amet</a:t>
            </a:r>
            <a:r>
              <a:rPr lang="en-US" sz="1399"/>
              <a:t>, </a:t>
            </a:r>
            <a:r>
              <a:rPr lang="en-US" sz="1399" err="1"/>
              <a:t>consetetur</a:t>
            </a:r>
            <a:endParaRPr lang="en-US" sz="1399"/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74E06C4D-E612-6194-6ED5-EA5C8639D36C}"/>
              </a:ext>
            </a:extLst>
          </p:cNvPr>
          <p:cNvSpPr txBox="1">
            <a:spLocks/>
          </p:cNvSpPr>
          <p:nvPr/>
        </p:nvSpPr>
        <p:spPr bwMode="gray">
          <a:xfrm>
            <a:off x="4045647" y="3182647"/>
            <a:ext cx="187105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399"/>
              <a:t>Lorem ipsum dolor sit </a:t>
            </a:r>
            <a:r>
              <a:rPr lang="en-US" sz="1399" err="1"/>
              <a:t>amet</a:t>
            </a:r>
            <a:r>
              <a:rPr lang="en-US" sz="1399"/>
              <a:t>, </a:t>
            </a:r>
            <a:r>
              <a:rPr lang="en-US" sz="1399" err="1"/>
              <a:t>consetetur</a:t>
            </a:r>
            <a:endParaRPr lang="en-US" sz="1399"/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2D3784C3-5358-944B-4790-4E8A4E25A81B}"/>
              </a:ext>
            </a:extLst>
          </p:cNvPr>
          <p:cNvSpPr txBox="1">
            <a:spLocks/>
          </p:cNvSpPr>
          <p:nvPr/>
        </p:nvSpPr>
        <p:spPr bwMode="gray">
          <a:xfrm>
            <a:off x="4045647" y="4164277"/>
            <a:ext cx="187105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399"/>
              <a:t>Lorem ipsum dolor sit </a:t>
            </a:r>
            <a:r>
              <a:rPr lang="en-US" sz="1399" err="1"/>
              <a:t>amet</a:t>
            </a:r>
            <a:r>
              <a:rPr lang="en-US" sz="1399"/>
              <a:t>, </a:t>
            </a:r>
            <a:r>
              <a:rPr lang="en-US" sz="1399" err="1"/>
              <a:t>consetetur</a:t>
            </a:r>
            <a:endParaRPr lang="en-US" sz="1399"/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8B990B6A-F8D1-BC51-388D-3131126CFFC9}"/>
              </a:ext>
            </a:extLst>
          </p:cNvPr>
          <p:cNvSpPr txBox="1">
            <a:spLocks/>
          </p:cNvSpPr>
          <p:nvPr/>
        </p:nvSpPr>
        <p:spPr bwMode="gray">
          <a:xfrm>
            <a:off x="4045647" y="5145907"/>
            <a:ext cx="187105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399"/>
              <a:t>Lorem ipsum dolor sit </a:t>
            </a:r>
            <a:r>
              <a:rPr lang="en-US" sz="1399" err="1"/>
              <a:t>amet</a:t>
            </a:r>
            <a:r>
              <a:rPr lang="en-US" sz="1399"/>
              <a:t>, </a:t>
            </a:r>
            <a:r>
              <a:rPr lang="en-US" sz="1399" err="1"/>
              <a:t>consetetur</a:t>
            </a:r>
            <a:endParaRPr lang="en-US" sz="1399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99CC5D7-BEC6-34A7-60CD-99BF74A63DF4}"/>
              </a:ext>
            </a:extLst>
          </p:cNvPr>
          <p:cNvSpPr>
            <a:spLocks/>
          </p:cNvSpPr>
          <p:nvPr/>
        </p:nvSpPr>
        <p:spPr>
          <a:xfrm>
            <a:off x="6772416" y="2349688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AFC3EB9-9905-0AE0-445F-584398E0F78D}"/>
              </a:ext>
            </a:extLst>
          </p:cNvPr>
          <p:cNvSpPr>
            <a:spLocks/>
          </p:cNvSpPr>
          <p:nvPr/>
        </p:nvSpPr>
        <p:spPr>
          <a:xfrm>
            <a:off x="6772416" y="3123880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B5C58EC2-0ED1-21D1-B79D-F68566915295}"/>
              </a:ext>
            </a:extLst>
          </p:cNvPr>
          <p:cNvSpPr txBox="1">
            <a:spLocks/>
          </p:cNvSpPr>
          <p:nvPr/>
        </p:nvSpPr>
        <p:spPr bwMode="gray">
          <a:xfrm>
            <a:off x="6126969" y="2316623"/>
            <a:ext cx="429109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buClr>
                <a:srgbClr val="000000"/>
              </a:buClr>
            </a:pPr>
            <a:r>
              <a:rPr lang="en-US" sz="1399" b="1">
                <a:solidFill>
                  <a:schemeClr val="accent1"/>
                </a:solidFill>
              </a:rPr>
              <a:t>2024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C40417EC-BF3F-80AD-1F07-2B3E138C34E9}"/>
              </a:ext>
            </a:extLst>
          </p:cNvPr>
          <p:cNvSpPr txBox="1">
            <a:spLocks/>
          </p:cNvSpPr>
          <p:nvPr/>
        </p:nvSpPr>
        <p:spPr bwMode="gray">
          <a:xfrm>
            <a:off x="7111707" y="2201015"/>
            <a:ext cx="4697706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399"/>
              <a:t>Lorem ipsum dolor sit </a:t>
            </a:r>
            <a:r>
              <a:rPr lang="en-US" sz="1399" err="1"/>
              <a:t>amet</a:t>
            </a:r>
            <a:r>
              <a:rPr lang="en-US" sz="1399"/>
              <a:t>, </a:t>
            </a:r>
            <a:r>
              <a:rPr lang="en-US" sz="1399" err="1"/>
              <a:t>consetetur</a:t>
            </a:r>
            <a:r>
              <a:rPr lang="en-US" sz="1399"/>
              <a:t> </a:t>
            </a:r>
            <a:r>
              <a:rPr lang="en-US" sz="1399" err="1"/>
              <a:t>sadipscing</a:t>
            </a:r>
            <a:r>
              <a:rPr lang="en-US" sz="1399"/>
              <a:t> </a:t>
            </a:r>
            <a:r>
              <a:rPr lang="en-US" sz="1399" err="1"/>
              <a:t>elitr</a:t>
            </a:r>
            <a:r>
              <a:rPr lang="en-US" sz="1399"/>
              <a:t>, sed diam </a:t>
            </a:r>
            <a:r>
              <a:rPr lang="en-US" sz="1399" err="1"/>
              <a:t>nonumy</a:t>
            </a:r>
            <a:r>
              <a:rPr lang="en-US" sz="1399"/>
              <a:t> </a:t>
            </a:r>
            <a:r>
              <a:rPr lang="en-US" sz="1399" err="1"/>
              <a:t>eirmod</a:t>
            </a:r>
            <a:r>
              <a:rPr lang="en-US" sz="1399"/>
              <a:t> </a:t>
            </a:r>
            <a:r>
              <a:rPr lang="en-US" sz="1399" err="1"/>
              <a:t>tempor</a:t>
            </a:r>
            <a:r>
              <a:rPr lang="en-US" sz="1399"/>
              <a:t> </a:t>
            </a:r>
            <a:r>
              <a:rPr lang="en-US" sz="1399" err="1"/>
              <a:t>invidunt</a:t>
            </a:r>
            <a:r>
              <a:rPr lang="en-US" sz="1399"/>
              <a:t> </a:t>
            </a:r>
            <a:r>
              <a:rPr lang="en-US" sz="1399" err="1"/>
              <a:t>ut</a:t>
            </a:r>
            <a:r>
              <a:rPr lang="en-US" sz="1399"/>
              <a:t> labore et dolore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3377C92-A1C9-A720-647A-0BDB735F9547}"/>
              </a:ext>
            </a:extLst>
          </p:cNvPr>
          <p:cNvSpPr>
            <a:spLocks/>
          </p:cNvSpPr>
          <p:nvPr/>
        </p:nvSpPr>
        <p:spPr>
          <a:xfrm>
            <a:off x="6772416" y="3898071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722392AE-D811-BBAD-30D5-49CE4E58D313}"/>
              </a:ext>
            </a:extLst>
          </p:cNvPr>
          <p:cNvSpPr txBox="1">
            <a:spLocks/>
          </p:cNvSpPr>
          <p:nvPr/>
        </p:nvSpPr>
        <p:spPr bwMode="gray">
          <a:xfrm>
            <a:off x="6146016" y="3090814"/>
            <a:ext cx="429109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buClr>
                <a:srgbClr val="000000"/>
              </a:buClr>
            </a:pPr>
            <a:r>
              <a:rPr lang="en-US" sz="1399" b="1">
                <a:solidFill>
                  <a:schemeClr val="accent1"/>
                </a:solidFill>
              </a:rPr>
              <a:t>2023</a:t>
            </a:r>
          </a:p>
        </p:txBody>
      </p:sp>
      <p:sp>
        <p:nvSpPr>
          <p:cNvPr id="34" name="Textplatzhalter 9">
            <a:extLst>
              <a:ext uri="{FF2B5EF4-FFF2-40B4-BE49-F238E27FC236}">
                <a16:creationId xmlns:a16="http://schemas.microsoft.com/office/drawing/2014/main" id="{8BD67EAC-1166-BB53-1CE9-7F7F9D8D5AC7}"/>
              </a:ext>
            </a:extLst>
          </p:cNvPr>
          <p:cNvSpPr txBox="1">
            <a:spLocks/>
          </p:cNvSpPr>
          <p:nvPr/>
        </p:nvSpPr>
        <p:spPr bwMode="gray">
          <a:xfrm>
            <a:off x="7111707" y="2975207"/>
            <a:ext cx="4697706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399"/>
              <a:t>Lorem ipsum dolor sit </a:t>
            </a:r>
            <a:r>
              <a:rPr lang="en-US" sz="1399" err="1"/>
              <a:t>amet</a:t>
            </a:r>
            <a:r>
              <a:rPr lang="en-US" sz="1399"/>
              <a:t>, </a:t>
            </a:r>
            <a:r>
              <a:rPr lang="en-US" sz="1399" err="1"/>
              <a:t>consetetur</a:t>
            </a:r>
            <a:r>
              <a:rPr lang="en-US" sz="1399"/>
              <a:t> </a:t>
            </a:r>
            <a:r>
              <a:rPr lang="en-US" sz="1399" err="1"/>
              <a:t>sadipscing</a:t>
            </a:r>
            <a:r>
              <a:rPr lang="en-US" sz="1399"/>
              <a:t> </a:t>
            </a:r>
            <a:r>
              <a:rPr lang="en-US" sz="1399" err="1"/>
              <a:t>elitr</a:t>
            </a:r>
            <a:r>
              <a:rPr lang="en-US" sz="1399"/>
              <a:t>, sed diam </a:t>
            </a:r>
            <a:r>
              <a:rPr lang="en-US" sz="1399" err="1"/>
              <a:t>nonumy</a:t>
            </a:r>
            <a:r>
              <a:rPr lang="en-US" sz="1399"/>
              <a:t> </a:t>
            </a:r>
            <a:r>
              <a:rPr lang="en-US" sz="1399" err="1"/>
              <a:t>eirmod</a:t>
            </a:r>
            <a:r>
              <a:rPr lang="en-US" sz="1399"/>
              <a:t> </a:t>
            </a:r>
            <a:r>
              <a:rPr lang="en-US" sz="1399" err="1"/>
              <a:t>tempor</a:t>
            </a:r>
            <a:r>
              <a:rPr lang="en-US" sz="1399"/>
              <a:t> </a:t>
            </a:r>
            <a:r>
              <a:rPr lang="en-US" sz="1399" err="1"/>
              <a:t>invidunt</a:t>
            </a:r>
            <a:r>
              <a:rPr lang="en-US" sz="1399"/>
              <a:t> </a:t>
            </a:r>
            <a:r>
              <a:rPr lang="en-US" sz="1399" err="1"/>
              <a:t>ut</a:t>
            </a:r>
            <a:r>
              <a:rPr lang="en-US" sz="1399"/>
              <a:t> labore et dolore</a:t>
            </a:r>
          </a:p>
        </p:txBody>
      </p:sp>
      <p:sp>
        <p:nvSpPr>
          <p:cNvPr id="35" name="Textplatzhalter 9">
            <a:extLst>
              <a:ext uri="{FF2B5EF4-FFF2-40B4-BE49-F238E27FC236}">
                <a16:creationId xmlns:a16="http://schemas.microsoft.com/office/drawing/2014/main" id="{C4371CD1-8F15-2215-B92F-38F1EF3C9A36}"/>
              </a:ext>
            </a:extLst>
          </p:cNvPr>
          <p:cNvSpPr txBox="1">
            <a:spLocks/>
          </p:cNvSpPr>
          <p:nvPr/>
        </p:nvSpPr>
        <p:spPr bwMode="gray">
          <a:xfrm>
            <a:off x="6165062" y="3865006"/>
            <a:ext cx="429109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buClr>
                <a:srgbClr val="000000"/>
              </a:buClr>
            </a:pPr>
            <a:r>
              <a:rPr lang="en-US" sz="1399" b="1">
                <a:solidFill>
                  <a:schemeClr val="accent1"/>
                </a:solidFill>
              </a:rPr>
              <a:t>2022</a:t>
            </a:r>
          </a:p>
        </p:txBody>
      </p:sp>
      <p:sp>
        <p:nvSpPr>
          <p:cNvPr id="36" name="Textplatzhalter 9">
            <a:extLst>
              <a:ext uri="{FF2B5EF4-FFF2-40B4-BE49-F238E27FC236}">
                <a16:creationId xmlns:a16="http://schemas.microsoft.com/office/drawing/2014/main" id="{820E8A62-4F43-C8E7-34FF-5B258D140F84}"/>
              </a:ext>
            </a:extLst>
          </p:cNvPr>
          <p:cNvSpPr txBox="1">
            <a:spLocks/>
          </p:cNvSpPr>
          <p:nvPr/>
        </p:nvSpPr>
        <p:spPr bwMode="gray">
          <a:xfrm>
            <a:off x="7111707" y="3749398"/>
            <a:ext cx="4697706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399"/>
              <a:t>Lorem ipsum dolor sit </a:t>
            </a:r>
            <a:r>
              <a:rPr lang="en-US" sz="1399" err="1"/>
              <a:t>amet</a:t>
            </a:r>
            <a:r>
              <a:rPr lang="en-US" sz="1399"/>
              <a:t>, </a:t>
            </a:r>
            <a:r>
              <a:rPr lang="en-US" sz="1399" err="1"/>
              <a:t>consetetur</a:t>
            </a:r>
            <a:r>
              <a:rPr lang="en-US" sz="1399"/>
              <a:t> </a:t>
            </a:r>
            <a:r>
              <a:rPr lang="en-US" sz="1399" err="1"/>
              <a:t>sadipscing</a:t>
            </a:r>
            <a:r>
              <a:rPr lang="en-US" sz="1399"/>
              <a:t> </a:t>
            </a:r>
            <a:r>
              <a:rPr lang="en-US" sz="1399" err="1"/>
              <a:t>elitr</a:t>
            </a:r>
            <a:r>
              <a:rPr lang="en-US" sz="1399"/>
              <a:t>, sed diam </a:t>
            </a:r>
            <a:r>
              <a:rPr lang="en-US" sz="1399" err="1"/>
              <a:t>nonumy</a:t>
            </a:r>
            <a:r>
              <a:rPr lang="en-US" sz="1399"/>
              <a:t> </a:t>
            </a:r>
            <a:r>
              <a:rPr lang="en-US" sz="1399" err="1"/>
              <a:t>eirmod</a:t>
            </a:r>
            <a:r>
              <a:rPr lang="en-US" sz="1399"/>
              <a:t> </a:t>
            </a:r>
            <a:r>
              <a:rPr lang="en-US" sz="1399" err="1"/>
              <a:t>tempor</a:t>
            </a:r>
            <a:r>
              <a:rPr lang="en-US" sz="1399"/>
              <a:t> </a:t>
            </a:r>
            <a:r>
              <a:rPr lang="en-US" sz="1399" err="1"/>
              <a:t>invidunt</a:t>
            </a:r>
            <a:r>
              <a:rPr lang="en-US" sz="1399"/>
              <a:t> </a:t>
            </a:r>
            <a:r>
              <a:rPr lang="en-US" sz="1399" err="1"/>
              <a:t>ut</a:t>
            </a:r>
            <a:r>
              <a:rPr lang="en-US" sz="1399"/>
              <a:t> labore et dolore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E765AD8-A3C6-0659-CBFA-A0615AA33662}"/>
              </a:ext>
            </a:extLst>
          </p:cNvPr>
          <p:cNvSpPr>
            <a:spLocks/>
          </p:cNvSpPr>
          <p:nvPr/>
        </p:nvSpPr>
        <p:spPr bwMode="gray">
          <a:xfrm>
            <a:off x="6093951" y="1559345"/>
            <a:ext cx="5713025" cy="398831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5938" tIns="71980" rIns="215938" bIns="71980" anchor="ctr">
            <a:noAutofit/>
          </a:bodyPr>
          <a:lstStyle/>
          <a:p>
            <a:pPr defTabSz="97870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9">
                <a:solidFill>
                  <a:schemeClr val="tx2"/>
                </a:solidFill>
              </a:rPr>
              <a:t>Lorem ipsum dolor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1995E1CF-0D1C-106F-805F-03C8FCC15F6C}"/>
              </a:ext>
            </a:extLst>
          </p:cNvPr>
          <p:cNvSpPr>
            <a:spLocks/>
          </p:cNvSpPr>
          <p:nvPr/>
        </p:nvSpPr>
        <p:spPr bwMode="gray">
          <a:xfrm>
            <a:off x="6096388" y="4554048"/>
            <a:ext cx="5713025" cy="398831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5938" tIns="71980" rIns="215938" bIns="71980" anchor="ctr">
            <a:noAutofit/>
          </a:bodyPr>
          <a:lstStyle/>
          <a:p>
            <a:pPr defTabSz="97870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9">
                <a:solidFill>
                  <a:schemeClr val="tx2"/>
                </a:solidFill>
              </a:rPr>
              <a:t>Lorem ipsum dolor</a:t>
            </a:r>
          </a:p>
        </p:txBody>
      </p:sp>
      <p:sp>
        <p:nvSpPr>
          <p:cNvPr id="37" name="Textplatzhalter 9">
            <a:extLst>
              <a:ext uri="{FF2B5EF4-FFF2-40B4-BE49-F238E27FC236}">
                <a16:creationId xmlns:a16="http://schemas.microsoft.com/office/drawing/2014/main" id="{681908E5-6532-2739-8912-2038A2733266}"/>
              </a:ext>
            </a:extLst>
          </p:cNvPr>
          <p:cNvSpPr txBox="1">
            <a:spLocks/>
          </p:cNvSpPr>
          <p:nvPr/>
        </p:nvSpPr>
        <p:spPr bwMode="gray">
          <a:xfrm>
            <a:off x="6096387" y="5225052"/>
            <a:ext cx="497783" cy="246093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buClr>
                <a:srgbClr val="000000"/>
              </a:buClr>
            </a:pPr>
            <a:r>
              <a:rPr lang="en-US" sz="1599" b="1">
                <a:solidFill>
                  <a:schemeClr val="accent1"/>
                </a:solidFill>
              </a:rPr>
              <a:t>XX%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56F81C14-F9E8-2C26-69BB-1E00D6E6F426}"/>
              </a:ext>
            </a:extLst>
          </p:cNvPr>
          <p:cNvSpPr txBox="1">
            <a:spLocks/>
          </p:cNvSpPr>
          <p:nvPr/>
        </p:nvSpPr>
        <p:spPr bwMode="gray">
          <a:xfrm>
            <a:off x="8073654" y="5228412"/>
            <a:ext cx="497782" cy="246093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buClr>
                <a:srgbClr val="000000"/>
              </a:buClr>
            </a:pPr>
            <a:r>
              <a:rPr lang="en-US" sz="1599" b="1">
                <a:solidFill>
                  <a:schemeClr val="accent1"/>
                </a:solidFill>
              </a:rPr>
              <a:t>XX%</a:t>
            </a:r>
          </a:p>
        </p:txBody>
      </p:sp>
      <p:sp>
        <p:nvSpPr>
          <p:cNvPr id="39" name="Textplatzhalter 9">
            <a:extLst>
              <a:ext uri="{FF2B5EF4-FFF2-40B4-BE49-F238E27FC236}">
                <a16:creationId xmlns:a16="http://schemas.microsoft.com/office/drawing/2014/main" id="{6EA19BFA-D67A-9185-2DBB-9594492FCAA0}"/>
              </a:ext>
            </a:extLst>
          </p:cNvPr>
          <p:cNvSpPr txBox="1">
            <a:spLocks/>
          </p:cNvSpPr>
          <p:nvPr/>
        </p:nvSpPr>
        <p:spPr bwMode="gray">
          <a:xfrm>
            <a:off x="10050922" y="5231773"/>
            <a:ext cx="497782" cy="246093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buClr>
                <a:srgbClr val="000000"/>
              </a:buClr>
            </a:pPr>
            <a:r>
              <a:rPr lang="en-US" sz="1599" b="1">
                <a:solidFill>
                  <a:schemeClr val="accent1"/>
                </a:solidFill>
              </a:rPr>
              <a:t>XX%</a:t>
            </a:r>
          </a:p>
        </p:txBody>
      </p:sp>
      <p:sp>
        <p:nvSpPr>
          <p:cNvPr id="40" name="Textplatzhalter 9">
            <a:extLst>
              <a:ext uri="{FF2B5EF4-FFF2-40B4-BE49-F238E27FC236}">
                <a16:creationId xmlns:a16="http://schemas.microsoft.com/office/drawing/2014/main" id="{058B4C73-D41F-A84A-13B7-3F3F994CFDBE}"/>
              </a:ext>
            </a:extLst>
          </p:cNvPr>
          <p:cNvSpPr txBox="1">
            <a:spLocks/>
          </p:cNvSpPr>
          <p:nvPr/>
        </p:nvSpPr>
        <p:spPr bwMode="gray">
          <a:xfrm>
            <a:off x="6096388" y="5475567"/>
            <a:ext cx="1758491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399"/>
              <a:t>Lorem ipsum dolor</a:t>
            </a:r>
            <a:endParaRPr lang="en-US" sz="999"/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FF0F5B3F-5E45-5D39-535D-C27F671CCEFB}"/>
              </a:ext>
            </a:extLst>
          </p:cNvPr>
          <p:cNvSpPr txBox="1">
            <a:spLocks/>
          </p:cNvSpPr>
          <p:nvPr/>
        </p:nvSpPr>
        <p:spPr bwMode="gray">
          <a:xfrm>
            <a:off x="8073655" y="5484922"/>
            <a:ext cx="1758491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399"/>
              <a:t>Lorem ipsum dolor</a:t>
            </a:r>
            <a:endParaRPr lang="en-US" sz="999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0B88CDF0-C9D5-8E87-4092-61B2F5BF0D0A}"/>
              </a:ext>
            </a:extLst>
          </p:cNvPr>
          <p:cNvSpPr txBox="1">
            <a:spLocks/>
          </p:cNvSpPr>
          <p:nvPr/>
        </p:nvSpPr>
        <p:spPr bwMode="gray">
          <a:xfrm>
            <a:off x="10050922" y="5492614"/>
            <a:ext cx="1758491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399"/>
              <a:t>Lorem ipsum dolor</a:t>
            </a:r>
            <a:endParaRPr lang="en-US" sz="999"/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89FB5780-184A-312B-9CA8-675B2698195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2685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intro, intros, introduction, introductions, profiles</a:t>
            </a:r>
          </a:p>
        </p:txBody>
      </p:sp>
    </p:spTree>
    <p:extLst>
      <p:ext uri="{BB962C8B-B14F-4D97-AF65-F5344CB8AC3E}">
        <p14:creationId xmlns:p14="http://schemas.microsoft.com/office/powerpoint/2010/main" val="10354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