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s/slide178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585.xml" ContentType="application/vnd.openxmlformats-officedocument.presentationml.tags+xml"/>
  <Override PartName="/ppt/notesSlides/notesSlide178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311" r:id="rId181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/ppt/slides/slide178.xml" Id="rId181" /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182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78.xml.rels>&#65279;<?xml version="1.0" encoding="utf-8"?><Relationships xmlns="http://schemas.openxmlformats.org/package/2006/relationships"><Relationship Type="http://schemas.openxmlformats.org/officeDocument/2006/relationships/slide" Target="/ppt/slides/slide178.xml" Id="rId2" /><Relationship Type="http://schemas.openxmlformats.org/officeDocument/2006/relationships/notesMaster" Target="/ppt/notesMasters/notesMaster1.xml" Id="rId1" /></Relationship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572782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78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3" /><Relationship Type="http://schemas.openxmlformats.org/officeDocument/2006/relationships/tags" Target="/ppt/tags/tag585.xml" Id="rId2" /><Relationship Type="http://schemas.openxmlformats.org/officeDocument/2006/relationships/vmlDrawing" Target="/ppt/drawings/vmlDrawing182.vml" Id="rId1" /><Relationship Type="http://schemas.openxmlformats.org/officeDocument/2006/relationships/image" Target="/ppt/media/image4.emf" Id="rId6" /><Relationship Type="http://schemas.openxmlformats.org/officeDocument/2006/relationships/oleObject" Target="/ppt/embeddings/oleObject182.bin" Id="rId5" /><Relationship Type="http://schemas.openxmlformats.org/officeDocument/2006/relationships/notesSlide" Target="/ppt/notesSlides/notesSlide178.xml" Id="rId4" /></Relationships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782098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27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noProof="0">
                <a:sym typeface="Futura"/>
              </a:rPr>
              <a:t>Two text boxes with pictures</a:t>
            </a:r>
            <a:endParaRPr lang="en-US"/>
          </a:p>
        </p:txBody>
      </p:sp>
      <p:sp>
        <p:nvSpPr>
          <p:cNvPr id="6" name="Rechteck 52">
            <a:extLst>
              <a:ext uri="{FF2B5EF4-FFF2-40B4-BE49-F238E27FC236}">
                <a16:creationId xmlns:a16="http://schemas.microsoft.com/office/drawing/2014/main" id="{A48005A2-9AFF-B136-7F3A-77FC9EDE672B}"/>
              </a:ext>
            </a:extLst>
          </p:cNvPr>
          <p:cNvSpPr>
            <a:spLocks/>
          </p:cNvSpPr>
          <p:nvPr/>
        </p:nvSpPr>
        <p:spPr>
          <a:xfrm>
            <a:off x="1361440" y="2400443"/>
            <a:ext cx="4573610" cy="21578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cap="all" spc="100">
                <a:solidFill>
                  <a:schemeClr val="accent5"/>
                </a:solidFill>
              </a:rPr>
              <a:t>IMAGE</a:t>
            </a:r>
          </a:p>
        </p:txBody>
      </p:sp>
      <p:sp>
        <p:nvSpPr>
          <p:cNvPr id="7" name="Rechteck 54">
            <a:extLst>
              <a:ext uri="{FF2B5EF4-FFF2-40B4-BE49-F238E27FC236}">
                <a16:creationId xmlns:a16="http://schemas.microsoft.com/office/drawing/2014/main" id="{105C9439-F711-DA31-3A67-16129039227A}"/>
              </a:ext>
            </a:extLst>
          </p:cNvPr>
          <p:cNvSpPr>
            <a:spLocks/>
          </p:cNvSpPr>
          <p:nvPr/>
        </p:nvSpPr>
        <p:spPr>
          <a:xfrm>
            <a:off x="6295050" y="2400443"/>
            <a:ext cx="4573610" cy="21578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cap="all" spc="100">
                <a:solidFill>
                  <a:schemeClr val="accent5"/>
                </a:solidFill>
              </a:rPr>
              <a:t>IMAGE</a:t>
            </a:r>
          </a:p>
        </p:txBody>
      </p:sp>
      <p:sp>
        <p:nvSpPr>
          <p:cNvPr id="9" name="Textplatzhalter 9">
            <a:extLst>
              <a:ext uri="{FF2B5EF4-FFF2-40B4-BE49-F238E27FC236}">
                <a16:creationId xmlns:a16="http://schemas.microsoft.com/office/drawing/2014/main" id="{3B39C444-0AE7-A382-108D-F49D4ED85B59}"/>
              </a:ext>
            </a:extLst>
          </p:cNvPr>
          <p:cNvSpPr txBox="1">
            <a:spLocks/>
          </p:cNvSpPr>
          <p:nvPr/>
        </p:nvSpPr>
        <p:spPr bwMode="gray">
          <a:xfrm>
            <a:off x="1361440" y="1557338"/>
            <a:ext cx="4573610" cy="584775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2400">
                <a:solidFill>
                  <a:schemeClr val="tx2"/>
                </a:solidFill>
              </a:rPr>
              <a:t>This is a sample text</a:t>
            </a:r>
          </a:p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1400" b="1">
                <a:solidFill>
                  <a:schemeClr val="accent1"/>
                </a:solidFill>
              </a:rPr>
              <a:t>Insert your desired text here</a:t>
            </a:r>
            <a:endParaRPr lang="en-US" sz="1400">
              <a:solidFill>
                <a:schemeClr val="accent1"/>
              </a:solidFill>
            </a:endParaRPr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E43D3F6C-00D4-CC82-CB22-03B703EF446F}"/>
              </a:ext>
            </a:extLst>
          </p:cNvPr>
          <p:cNvSpPr txBox="1">
            <a:spLocks/>
          </p:cNvSpPr>
          <p:nvPr/>
        </p:nvSpPr>
        <p:spPr bwMode="gray">
          <a:xfrm>
            <a:off x="6295050" y="1557338"/>
            <a:ext cx="4573610" cy="584775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2400">
                <a:solidFill>
                  <a:schemeClr val="tx2"/>
                </a:solidFill>
              </a:rPr>
              <a:t>This is a sample text</a:t>
            </a:r>
          </a:p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1400" b="1">
                <a:solidFill>
                  <a:schemeClr val="accent1"/>
                </a:solidFill>
              </a:rPr>
              <a:t>Insert your desired text here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F2ECA8D1-3AF2-633B-2FD4-2A796F010A1A}"/>
              </a:ext>
            </a:extLst>
          </p:cNvPr>
          <p:cNvSpPr txBox="1">
            <a:spLocks/>
          </p:cNvSpPr>
          <p:nvPr/>
        </p:nvSpPr>
        <p:spPr>
          <a:xfrm>
            <a:off x="1361440" y="4726098"/>
            <a:ext cx="4573610" cy="938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1400"/>
              <a:t>Lorem ipsum dolor sit </a:t>
            </a:r>
            <a:r>
              <a:rPr lang="en-US" sz="1400" err="1"/>
              <a:t>amet</a:t>
            </a:r>
            <a:r>
              <a:rPr lang="en-US" sz="1400"/>
              <a:t>, </a:t>
            </a:r>
            <a:r>
              <a:rPr lang="en-US" sz="1400" err="1"/>
              <a:t>consectetur</a:t>
            </a:r>
            <a:r>
              <a:rPr lang="en-US" sz="1400"/>
              <a:t> </a:t>
            </a:r>
            <a:r>
              <a:rPr lang="en-US" sz="1400" err="1"/>
              <a:t>adipiscing</a:t>
            </a:r>
            <a:r>
              <a:rPr lang="en-US" sz="1400"/>
              <a:t> </a:t>
            </a:r>
            <a:r>
              <a:rPr lang="en-US" sz="1400" err="1"/>
              <a:t>elit</a:t>
            </a:r>
            <a:r>
              <a:rPr lang="en-US" sz="1400"/>
              <a:t>, sed do </a:t>
            </a:r>
            <a:r>
              <a:rPr lang="en-US" sz="1400" err="1"/>
              <a:t>eiusmod</a:t>
            </a:r>
            <a:r>
              <a:rPr lang="en-US" sz="1400"/>
              <a:t> </a:t>
            </a:r>
            <a:r>
              <a:rPr lang="en-US" sz="1400" err="1"/>
              <a:t>tempor</a:t>
            </a:r>
            <a:r>
              <a:rPr lang="en-US" sz="1400"/>
              <a:t> </a:t>
            </a:r>
            <a:r>
              <a:rPr lang="en-US" sz="1400" err="1"/>
              <a:t>incididunt</a:t>
            </a:r>
            <a:r>
              <a:rPr lang="en-US" sz="1400"/>
              <a:t> </a:t>
            </a:r>
            <a:r>
              <a:rPr lang="en-US" sz="1400" err="1"/>
              <a:t>ut</a:t>
            </a:r>
            <a:r>
              <a:rPr lang="en-US" sz="1400"/>
              <a:t> labore et dolore magna </a:t>
            </a:r>
            <a:r>
              <a:rPr lang="en-US" sz="1400" err="1"/>
              <a:t>aliqua</a:t>
            </a:r>
            <a:endParaRPr lang="en-US" sz="1400"/>
          </a:p>
          <a:p>
            <a:pPr>
              <a:spcBef>
                <a:spcPts val="600"/>
              </a:spcBef>
            </a:pPr>
            <a:r>
              <a:rPr lang="en-US" sz="1400"/>
              <a:t>Ut </a:t>
            </a:r>
            <a:r>
              <a:rPr lang="en-US" sz="1400" err="1"/>
              <a:t>enim</a:t>
            </a:r>
            <a:r>
              <a:rPr lang="en-US" sz="1400"/>
              <a:t> ad minim </a:t>
            </a:r>
            <a:r>
              <a:rPr lang="en-US" sz="1400" err="1"/>
              <a:t>veniam</a:t>
            </a:r>
            <a:r>
              <a:rPr lang="en-US" sz="1400"/>
              <a:t> 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F514CA40-A9FA-21A6-C6DA-D92255AEE682}"/>
              </a:ext>
            </a:extLst>
          </p:cNvPr>
          <p:cNvSpPr txBox="1">
            <a:spLocks/>
          </p:cNvSpPr>
          <p:nvPr/>
        </p:nvSpPr>
        <p:spPr>
          <a:xfrm>
            <a:off x="6295050" y="4726098"/>
            <a:ext cx="4573610" cy="938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1400"/>
              <a:t>Lorem ipsum dolor sit </a:t>
            </a:r>
            <a:r>
              <a:rPr lang="en-US" sz="1400" err="1"/>
              <a:t>amet</a:t>
            </a:r>
            <a:r>
              <a:rPr lang="en-US" sz="1400"/>
              <a:t>, </a:t>
            </a:r>
            <a:r>
              <a:rPr lang="en-US" sz="1400" err="1"/>
              <a:t>consectetur</a:t>
            </a:r>
            <a:r>
              <a:rPr lang="en-US" sz="1400"/>
              <a:t> </a:t>
            </a:r>
            <a:r>
              <a:rPr lang="en-US" sz="1400" err="1"/>
              <a:t>adipiscing</a:t>
            </a:r>
            <a:r>
              <a:rPr lang="en-US" sz="1400"/>
              <a:t> </a:t>
            </a:r>
            <a:r>
              <a:rPr lang="en-US" sz="1400" err="1"/>
              <a:t>elit</a:t>
            </a:r>
            <a:r>
              <a:rPr lang="en-US" sz="1400"/>
              <a:t>, sed do </a:t>
            </a:r>
            <a:r>
              <a:rPr lang="en-US" sz="1400" err="1"/>
              <a:t>eiusmod</a:t>
            </a:r>
            <a:r>
              <a:rPr lang="en-US" sz="1400"/>
              <a:t> </a:t>
            </a:r>
            <a:r>
              <a:rPr lang="en-US" sz="1400" err="1"/>
              <a:t>tempor</a:t>
            </a:r>
            <a:r>
              <a:rPr lang="en-US" sz="1400"/>
              <a:t> </a:t>
            </a:r>
            <a:r>
              <a:rPr lang="en-US" sz="1400" err="1"/>
              <a:t>incididunt</a:t>
            </a:r>
            <a:r>
              <a:rPr lang="en-US" sz="1400"/>
              <a:t> </a:t>
            </a:r>
            <a:r>
              <a:rPr lang="en-US" sz="1400" err="1"/>
              <a:t>ut</a:t>
            </a:r>
            <a:r>
              <a:rPr lang="en-US" sz="1400"/>
              <a:t> labore et dolore magna </a:t>
            </a:r>
            <a:r>
              <a:rPr lang="en-US" sz="1400" err="1"/>
              <a:t>aliqua</a:t>
            </a:r>
            <a:endParaRPr lang="en-US" sz="1400"/>
          </a:p>
          <a:p>
            <a:pPr>
              <a:spcBef>
                <a:spcPts val="600"/>
              </a:spcBef>
            </a:pPr>
            <a:r>
              <a:rPr lang="en-US" sz="1400"/>
              <a:t>Ut </a:t>
            </a:r>
            <a:r>
              <a:rPr lang="en-US" sz="1400" err="1"/>
              <a:t>enim</a:t>
            </a:r>
            <a:r>
              <a:rPr lang="en-US" sz="1400"/>
              <a:t> ad minim </a:t>
            </a:r>
            <a:r>
              <a:rPr lang="en-US" sz="1400" err="1"/>
              <a:t>veniam</a:t>
            </a:r>
            <a:r>
              <a:rPr lang="en-US" sz="1400"/>
              <a:t> 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D8D79A90-02BE-915A-6FAF-F31F04C8A6A0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2130391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box, photo, photos, picture</a:t>
            </a:r>
          </a:p>
        </p:txBody>
      </p:sp>
    </p:spTree>
    <p:extLst>
      <p:ext uri="{BB962C8B-B14F-4D97-AF65-F5344CB8AC3E}">
        <p14:creationId xmlns:p14="http://schemas.microsoft.com/office/powerpoint/2010/main" val="20825988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