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81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88.xml" ContentType="application/vnd.openxmlformats-officedocument.presentationml.tags+xml"/>
  <Override PartName="/ppt/notesSlides/notesSlide181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44" r:id="rId184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81.xml" Id="rId184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85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81.xml.rels>&#65279;<?xml version="1.0" encoding="utf-8"?><Relationships xmlns="http://schemas.openxmlformats.org/package/2006/relationships"><Relationship Type="http://schemas.openxmlformats.org/officeDocument/2006/relationships/slide" Target="/ppt/slides/slide181.xml" Id="rId2" /><Relationship Type="http://schemas.openxmlformats.org/officeDocument/2006/relationships/notesMaster" Target="/ppt/notesMasters/notesMaster1.xml" Id="rId1" /></Relationship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366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81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88.xml" Id="rId2" /><Relationship Type="http://schemas.openxmlformats.org/officeDocument/2006/relationships/vmlDrawing" Target="/ppt/drawings/vmlDrawing185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85.bin" Id="rId5" /><Relationship Type="http://schemas.openxmlformats.org/officeDocument/2006/relationships/notesSlide" Target="/ppt/notesSlides/notesSlide181.xml" Id="rId4" /></Relationships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091949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9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Two text boxes with pictures, vertical</a:t>
            </a:r>
            <a:endParaRPr lang="en-US"/>
          </a:p>
        </p:txBody>
      </p:sp>
      <p:sp>
        <p:nvSpPr>
          <p:cNvPr id="6" name="Rechteck 8">
            <a:extLst>
              <a:ext uri="{FF2B5EF4-FFF2-40B4-BE49-F238E27FC236}">
                <a16:creationId xmlns:a16="http://schemas.microsoft.com/office/drawing/2014/main" id="{536E5716-00B2-7E9F-7033-6D31F1037F1A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593756" cy="125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4" name="Rechteck 9">
            <a:extLst>
              <a:ext uri="{FF2B5EF4-FFF2-40B4-BE49-F238E27FC236}">
                <a16:creationId xmlns:a16="http://schemas.microsoft.com/office/drawing/2014/main" id="{18B36C6E-3F54-A1A4-2249-E913C90A404B}"/>
              </a:ext>
            </a:extLst>
          </p:cNvPr>
          <p:cNvSpPr>
            <a:spLocks/>
          </p:cNvSpPr>
          <p:nvPr/>
        </p:nvSpPr>
        <p:spPr>
          <a:xfrm>
            <a:off x="407988" y="3181490"/>
            <a:ext cx="2593756" cy="125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5" name="Rechteck 10">
            <a:extLst>
              <a:ext uri="{FF2B5EF4-FFF2-40B4-BE49-F238E27FC236}">
                <a16:creationId xmlns:a16="http://schemas.microsoft.com/office/drawing/2014/main" id="{9FF6DFD6-A492-513A-9844-58CF199CACDE}"/>
              </a:ext>
            </a:extLst>
          </p:cNvPr>
          <p:cNvSpPr>
            <a:spLocks/>
          </p:cNvSpPr>
          <p:nvPr/>
        </p:nvSpPr>
        <p:spPr>
          <a:xfrm>
            <a:off x="407988" y="4805640"/>
            <a:ext cx="2593756" cy="12522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133321FE-471A-9D58-E3A4-347153EAA1B8}"/>
              </a:ext>
            </a:extLst>
          </p:cNvPr>
          <p:cNvSpPr txBox="1">
            <a:spLocks/>
          </p:cNvSpPr>
          <p:nvPr/>
        </p:nvSpPr>
        <p:spPr bwMode="gray">
          <a:xfrm>
            <a:off x="3208133" y="1557338"/>
            <a:ext cx="2426361" cy="60409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  <a:endParaRPr lang="en-US" sz="1400">
              <a:solidFill>
                <a:schemeClr val="accent1"/>
              </a:solidFill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6491FCF5-AD49-434C-5A20-FF06D36E6CB1}"/>
              </a:ext>
            </a:extLst>
          </p:cNvPr>
          <p:cNvSpPr txBox="1">
            <a:spLocks/>
          </p:cNvSpPr>
          <p:nvPr/>
        </p:nvSpPr>
        <p:spPr bwMode="gray">
          <a:xfrm>
            <a:off x="3208133" y="3181490"/>
            <a:ext cx="2426361" cy="60409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9B00FACC-372C-5C1D-5048-D7C653DF206B}"/>
              </a:ext>
            </a:extLst>
          </p:cNvPr>
          <p:cNvSpPr txBox="1">
            <a:spLocks/>
          </p:cNvSpPr>
          <p:nvPr/>
        </p:nvSpPr>
        <p:spPr bwMode="gray">
          <a:xfrm>
            <a:off x="3208133" y="4805640"/>
            <a:ext cx="2426361" cy="60409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2400">
                <a:solidFill>
                  <a:schemeClr val="tx2"/>
                </a:solidFill>
              </a:rPr>
              <a:t>Sample text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</a:rPr>
              <a:t>Insert your desired text here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ACCB815A-745B-820F-4AEC-47A19D177D77}"/>
              </a:ext>
            </a:extLst>
          </p:cNvPr>
          <p:cNvSpPr txBox="1">
            <a:spLocks/>
          </p:cNvSpPr>
          <p:nvPr/>
        </p:nvSpPr>
        <p:spPr>
          <a:xfrm>
            <a:off x="6546360" y="1557338"/>
            <a:ext cx="5263052" cy="1049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0" name="Inhaltsplatzhalter 2">
            <a:extLst>
              <a:ext uri="{FF2B5EF4-FFF2-40B4-BE49-F238E27FC236}">
                <a16:creationId xmlns:a16="http://schemas.microsoft.com/office/drawing/2014/main" id="{1EEAEC0E-DE56-52F9-6BE0-9D832D3A74F9}"/>
              </a:ext>
            </a:extLst>
          </p:cNvPr>
          <p:cNvSpPr txBox="1">
            <a:spLocks/>
          </p:cNvSpPr>
          <p:nvPr/>
        </p:nvSpPr>
        <p:spPr>
          <a:xfrm>
            <a:off x="6546360" y="3181490"/>
            <a:ext cx="5263052" cy="1049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F626EC97-9CB5-70A9-6159-DED0A8C8A145}"/>
              </a:ext>
            </a:extLst>
          </p:cNvPr>
          <p:cNvSpPr txBox="1">
            <a:spLocks/>
          </p:cNvSpPr>
          <p:nvPr/>
        </p:nvSpPr>
        <p:spPr>
          <a:xfrm>
            <a:off x="6546360" y="4805640"/>
            <a:ext cx="5263052" cy="1049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,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 et dolore magna </a:t>
            </a:r>
            <a:r>
              <a:rPr lang="en-US" sz="1400" err="1"/>
              <a:t>aliqua</a:t>
            </a:r>
            <a:endParaRPr lang="en-US" sz="1400"/>
          </a:p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cxnSp>
        <p:nvCxnSpPr>
          <p:cNvPr id="29" name="Gerader Verbinder 23">
            <a:extLst>
              <a:ext uri="{FF2B5EF4-FFF2-40B4-BE49-F238E27FC236}">
                <a16:creationId xmlns:a16="http://schemas.microsoft.com/office/drawing/2014/main" id="{511EB0B5-A05E-2D1A-1007-D2385144F7FF}"/>
              </a:ext>
            </a:extLst>
          </p:cNvPr>
          <p:cNvCxnSpPr>
            <a:cxnSpLocks/>
          </p:cNvCxnSpPr>
          <p:nvPr/>
        </p:nvCxnSpPr>
        <p:spPr>
          <a:xfrm>
            <a:off x="407988" y="2995544"/>
            <a:ext cx="1140142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4">
            <a:extLst>
              <a:ext uri="{FF2B5EF4-FFF2-40B4-BE49-F238E27FC236}">
                <a16:creationId xmlns:a16="http://schemas.microsoft.com/office/drawing/2014/main" id="{1CE1E474-E050-86A0-4050-EDF79F1DD3FC}"/>
              </a:ext>
            </a:extLst>
          </p:cNvPr>
          <p:cNvCxnSpPr>
            <a:cxnSpLocks/>
          </p:cNvCxnSpPr>
          <p:nvPr/>
        </p:nvCxnSpPr>
        <p:spPr>
          <a:xfrm>
            <a:off x="407988" y="4619695"/>
            <a:ext cx="1140142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4E7DFF99-293D-D9A2-ACC0-FFC99B708D0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303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box, photo, photos, picture</a:t>
            </a:r>
          </a:p>
        </p:txBody>
      </p:sp>
    </p:spTree>
    <p:extLst>
      <p:ext uri="{BB962C8B-B14F-4D97-AF65-F5344CB8AC3E}">
        <p14:creationId xmlns:p14="http://schemas.microsoft.com/office/powerpoint/2010/main" val="5269043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