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8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9.xml" ContentType="application/vnd.openxmlformats-officedocument.presentationml.tags+xml"/>
  <Override PartName="/ppt/notesSlides/notesSlide18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59" r:id="rId18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82.xml" Id="rId185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2.xml.rels>&#65279;<?xml version="1.0" encoding="utf-8"?><Relationships xmlns="http://schemas.openxmlformats.org/package/2006/relationships"><Relationship Type="http://schemas.openxmlformats.org/officeDocument/2006/relationships/slide" Target="/ppt/slides/slide182.xml" Id="rId2" /><Relationship Type="http://schemas.openxmlformats.org/officeDocument/2006/relationships/notesMaster" Target="/ppt/notesMasters/notesMaster1.xml" Id="rId1" /></Relationship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02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9.xml" Id="rId2" /><Relationship Type="http://schemas.openxmlformats.org/officeDocument/2006/relationships/vmlDrawing" Target="/ppt/drawings/vmlDrawing18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6.bin" Id="rId5" /><Relationship Type="http://schemas.openxmlformats.org/officeDocument/2006/relationships/notesSlide" Target="/ppt/notesSlides/notesSlide182.xml" Id="rId4" /></Relationships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1307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itle 56">
            <a:extLst>
              <a:ext uri="{FF2B5EF4-FFF2-40B4-BE49-F238E27FC236}">
                <a16:creationId xmlns:a16="http://schemas.microsoft.com/office/drawing/2014/main" id="{96F30D6E-3265-6FC6-7E81-811BB1DF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Assessment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7379F2-1E68-A9A5-62D6-F5E8241144D4}"/>
              </a:ext>
            </a:extLst>
          </p:cNvPr>
          <p:cNvGrpSpPr>
            <a:grpSpLocks/>
          </p:cNvGrpSpPr>
          <p:nvPr/>
        </p:nvGrpSpPr>
        <p:grpSpPr>
          <a:xfrm>
            <a:off x="419100" y="5938937"/>
            <a:ext cx="580080" cy="153888"/>
            <a:chOff x="419100" y="5938937"/>
            <a:chExt cx="580080" cy="153888"/>
          </a:xfrm>
        </p:grpSpPr>
        <p:sp>
          <p:nvSpPr>
            <p:cNvPr id="7" name="Oval 97">
              <a:extLst>
                <a:ext uri="{FF2B5EF4-FFF2-40B4-BE49-F238E27FC236}">
                  <a16:creationId xmlns:a16="http://schemas.microsoft.com/office/drawing/2014/main" id="{BEDAA2DC-25C4-7DC1-C000-5881854F9E37}"/>
                </a:ext>
              </a:extLst>
            </p:cNvPr>
            <p:cNvSpPr>
              <a:spLocks/>
            </p:cNvSpPr>
            <p:nvPr/>
          </p:nvSpPr>
          <p:spPr>
            <a:xfrm>
              <a:off x="419100" y="5947112"/>
              <a:ext cx="137537" cy="13753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4" name="TextBox 102">
              <a:extLst>
                <a:ext uri="{FF2B5EF4-FFF2-40B4-BE49-F238E27FC236}">
                  <a16:creationId xmlns:a16="http://schemas.microsoft.com/office/drawing/2014/main" id="{B00F10E3-1907-01C4-EC30-3D5718603554}"/>
                </a:ext>
              </a:extLst>
            </p:cNvPr>
            <p:cNvSpPr txBox="1">
              <a:spLocks/>
            </p:cNvSpPr>
            <p:nvPr/>
          </p:nvSpPr>
          <p:spPr>
            <a:xfrm>
              <a:off x="598483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6163D"/>
                </a:buClr>
                <a:buSzPct val="120000"/>
                <a:buFontTx/>
                <a:buNone/>
                <a:tabLst/>
                <a:defRPr/>
              </a:pP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Legend</a:t>
              </a: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DE4A5A-2D8A-8902-CC90-BC57A6849BD3}"/>
              </a:ext>
            </a:extLst>
          </p:cNvPr>
          <p:cNvGrpSpPr>
            <a:grpSpLocks/>
          </p:cNvGrpSpPr>
          <p:nvPr/>
        </p:nvGrpSpPr>
        <p:grpSpPr>
          <a:xfrm>
            <a:off x="1140270" y="5938937"/>
            <a:ext cx="576592" cy="153888"/>
            <a:chOff x="1046749" y="5938937"/>
            <a:chExt cx="576592" cy="153888"/>
          </a:xfrm>
        </p:grpSpPr>
        <p:sp>
          <p:nvSpPr>
            <p:cNvPr id="9" name="Oval 98">
              <a:extLst>
                <a:ext uri="{FF2B5EF4-FFF2-40B4-BE49-F238E27FC236}">
                  <a16:creationId xmlns:a16="http://schemas.microsoft.com/office/drawing/2014/main" id="{1ECC080E-5339-5DF6-B000-130401DFA09C}"/>
                </a:ext>
              </a:extLst>
            </p:cNvPr>
            <p:cNvSpPr>
              <a:spLocks/>
            </p:cNvSpPr>
            <p:nvPr/>
          </p:nvSpPr>
          <p:spPr>
            <a:xfrm>
              <a:off x="1046749" y="5947112"/>
              <a:ext cx="137537" cy="137537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5" name="TextBox 103">
              <a:extLst>
                <a:ext uri="{FF2B5EF4-FFF2-40B4-BE49-F238E27FC236}">
                  <a16:creationId xmlns:a16="http://schemas.microsoft.com/office/drawing/2014/main" id="{4ECFF1B9-F8A6-33DF-17D4-D2F6232126F3}"/>
                </a:ext>
              </a:extLst>
            </p:cNvPr>
            <p:cNvSpPr txBox="1">
              <a:spLocks/>
            </p:cNvSpPr>
            <p:nvPr/>
          </p:nvSpPr>
          <p:spPr>
            <a:xfrm>
              <a:off x="1222644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6163D"/>
                </a:buClr>
                <a:buSzPct val="120000"/>
                <a:buFontTx/>
                <a:buNone/>
                <a:tabLst/>
                <a:defRPr/>
              </a:pP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Legend</a:t>
              </a: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623647-F612-C50F-6AC9-B16B6321CB73}"/>
              </a:ext>
            </a:extLst>
          </p:cNvPr>
          <p:cNvGrpSpPr>
            <a:grpSpLocks/>
          </p:cNvGrpSpPr>
          <p:nvPr/>
        </p:nvGrpSpPr>
        <p:grpSpPr>
          <a:xfrm>
            <a:off x="1857952" y="5938937"/>
            <a:ext cx="575872" cy="153888"/>
            <a:chOff x="1714781" y="5938937"/>
            <a:chExt cx="575872" cy="153888"/>
          </a:xfrm>
        </p:grpSpPr>
        <p:sp>
          <p:nvSpPr>
            <p:cNvPr id="11" name="Oval 99">
              <a:extLst>
                <a:ext uri="{FF2B5EF4-FFF2-40B4-BE49-F238E27FC236}">
                  <a16:creationId xmlns:a16="http://schemas.microsoft.com/office/drawing/2014/main" id="{F8090080-CAB6-9976-C292-329AE1F5CF7B}"/>
                </a:ext>
              </a:extLst>
            </p:cNvPr>
            <p:cNvSpPr>
              <a:spLocks/>
            </p:cNvSpPr>
            <p:nvPr/>
          </p:nvSpPr>
          <p:spPr>
            <a:xfrm>
              <a:off x="1714781" y="5947112"/>
              <a:ext cx="137537" cy="137537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" name="TextBox 104">
              <a:extLst>
                <a:ext uri="{FF2B5EF4-FFF2-40B4-BE49-F238E27FC236}">
                  <a16:creationId xmlns:a16="http://schemas.microsoft.com/office/drawing/2014/main" id="{2F473F01-9EFB-BEEB-DFD3-BC5A343BE4B0}"/>
                </a:ext>
              </a:extLst>
            </p:cNvPr>
            <p:cNvSpPr txBox="1">
              <a:spLocks/>
            </p:cNvSpPr>
            <p:nvPr/>
          </p:nvSpPr>
          <p:spPr>
            <a:xfrm>
              <a:off x="1889956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Legend</a:t>
              </a: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C2205773-9E6F-7BB6-8C26-2304CB96440D}"/>
              </a:ext>
            </a:extLst>
          </p:cNvPr>
          <p:cNvSpPr>
            <a:spLocks/>
          </p:cNvSpPr>
          <p:nvPr/>
        </p:nvSpPr>
        <p:spPr bwMode="gray">
          <a:xfrm>
            <a:off x="407828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FEC541EF-1A5D-5C17-16E0-E39B02CFCB0E}"/>
              </a:ext>
            </a:extLst>
          </p:cNvPr>
          <p:cNvSpPr txBox="1">
            <a:spLocks/>
          </p:cNvSpPr>
          <p:nvPr/>
        </p:nvSpPr>
        <p:spPr>
          <a:xfrm>
            <a:off x="407828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/>
          <a:p>
            <a:r>
              <a:rPr lang="en-US" sz="1400" b="1">
                <a:solidFill>
                  <a:schemeClr val="accent1"/>
                </a:solidFill>
              </a:rPr>
              <a:t>Lorem ipsum dolor sit </a:t>
            </a: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consectetur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adipiscing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elit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F0BB2CE3-6343-57A9-2283-325E93045131}"/>
              </a:ext>
            </a:extLst>
          </p:cNvPr>
          <p:cNvSpPr txBox="1">
            <a:spLocks/>
          </p:cNvSpPr>
          <p:nvPr/>
        </p:nvSpPr>
        <p:spPr>
          <a:xfrm>
            <a:off x="652423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A225DDA0-F796-07B1-2B6E-1B62028E988A}"/>
              </a:ext>
            </a:extLst>
          </p:cNvPr>
          <p:cNvSpPr txBox="1">
            <a:spLocks/>
          </p:cNvSpPr>
          <p:nvPr/>
        </p:nvSpPr>
        <p:spPr>
          <a:xfrm>
            <a:off x="652423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6576B15-E6CB-87B3-BE3A-6119A886DCB4}"/>
              </a:ext>
            </a:extLst>
          </p:cNvPr>
          <p:cNvSpPr txBox="1">
            <a:spLocks/>
          </p:cNvSpPr>
          <p:nvPr/>
        </p:nvSpPr>
        <p:spPr>
          <a:xfrm>
            <a:off x="652423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5" name="Oval 88">
            <a:extLst>
              <a:ext uri="{FF2B5EF4-FFF2-40B4-BE49-F238E27FC236}">
                <a16:creationId xmlns:a16="http://schemas.microsoft.com/office/drawing/2014/main" id="{00ADB1CD-412B-7324-6C7C-974846CC424A}"/>
              </a:ext>
            </a:extLst>
          </p:cNvPr>
          <p:cNvSpPr>
            <a:spLocks/>
          </p:cNvSpPr>
          <p:nvPr/>
        </p:nvSpPr>
        <p:spPr>
          <a:xfrm>
            <a:off x="412813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6" name="Oval 94">
            <a:extLst>
              <a:ext uri="{FF2B5EF4-FFF2-40B4-BE49-F238E27FC236}">
                <a16:creationId xmlns:a16="http://schemas.microsoft.com/office/drawing/2014/main" id="{A4A2FB1C-AF69-835E-18A7-7A341E78B2E5}"/>
              </a:ext>
            </a:extLst>
          </p:cNvPr>
          <p:cNvSpPr>
            <a:spLocks/>
          </p:cNvSpPr>
          <p:nvPr/>
        </p:nvSpPr>
        <p:spPr>
          <a:xfrm>
            <a:off x="412813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7" name="Oval 95">
            <a:extLst>
              <a:ext uri="{FF2B5EF4-FFF2-40B4-BE49-F238E27FC236}">
                <a16:creationId xmlns:a16="http://schemas.microsoft.com/office/drawing/2014/main" id="{2A9666C3-7C7D-3CB3-7CE3-F12F3E84F954}"/>
              </a:ext>
            </a:extLst>
          </p:cNvPr>
          <p:cNvSpPr>
            <a:spLocks/>
          </p:cNvSpPr>
          <p:nvPr/>
        </p:nvSpPr>
        <p:spPr>
          <a:xfrm>
            <a:off x="407828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49" name="Gerader Verbinder 81">
            <a:extLst>
              <a:ext uri="{FF2B5EF4-FFF2-40B4-BE49-F238E27FC236}">
                <a16:creationId xmlns:a16="http://schemas.microsoft.com/office/drawing/2014/main" id="{525420E1-E451-6D3E-78C9-EB38F95203BB}"/>
              </a:ext>
            </a:extLst>
          </p:cNvPr>
          <p:cNvCxnSpPr>
            <a:cxnSpLocks/>
          </p:cNvCxnSpPr>
          <p:nvPr/>
        </p:nvCxnSpPr>
        <p:spPr>
          <a:xfrm flipH="1">
            <a:off x="398573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6AC67AC1-EACF-DA4C-9FFD-EC3ECD074142}"/>
              </a:ext>
            </a:extLst>
          </p:cNvPr>
          <p:cNvSpPr>
            <a:spLocks/>
          </p:cNvSpPr>
          <p:nvPr/>
        </p:nvSpPr>
        <p:spPr bwMode="gray">
          <a:xfrm>
            <a:off x="2085225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203334F-513B-3DA6-2511-19FCC6ABC1ED}"/>
              </a:ext>
            </a:extLst>
          </p:cNvPr>
          <p:cNvSpPr>
            <a:spLocks/>
          </p:cNvSpPr>
          <p:nvPr/>
        </p:nvSpPr>
        <p:spPr bwMode="gray">
          <a:xfrm>
            <a:off x="3304180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35C48827-48DB-F321-7853-5B86B135BDAD}"/>
              </a:ext>
            </a:extLst>
          </p:cNvPr>
          <p:cNvSpPr txBox="1">
            <a:spLocks/>
          </p:cNvSpPr>
          <p:nvPr/>
        </p:nvSpPr>
        <p:spPr>
          <a:xfrm>
            <a:off x="3304180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400" b="1">
                <a:solidFill>
                  <a:schemeClr val="accent1"/>
                </a:solidFill>
              </a:rPr>
              <a:t>Lorem ipsum dolor sit </a:t>
            </a: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consectetur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adipiscing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elit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32" name="Content Placeholder 18">
            <a:extLst>
              <a:ext uri="{FF2B5EF4-FFF2-40B4-BE49-F238E27FC236}">
                <a16:creationId xmlns:a16="http://schemas.microsoft.com/office/drawing/2014/main" id="{D0662198-DF1B-6BDF-6936-33609D978A0A}"/>
              </a:ext>
            </a:extLst>
          </p:cNvPr>
          <p:cNvSpPr txBox="1">
            <a:spLocks/>
          </p:cNvSpPr>
          <p:nvPr/>
        </p:nvSpPr>
        <p:spPr>
          <a:xfrm>
            <a:off x="3548776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3" name="Content Placeholder 18">
            <a:extLst>
              <a:ext uri="{FF2B5EF4-FFF2-40B4-BE49-F238E27FC236}">
                <a16:creationId xmlns:a16="http://schemas.microsoft.com/office/drawing/2014/main" id="{3E3FB6D3-167B-C52D-1DCF-CE4F70F1CE3C}"/>
              </a:ext>
            </a:extLst>
          </p:cNvPr>
          <p:cNvSpPr txBox="1">
            <a:spLocks/>
          </p:cNvSpPr>
          <p:nvPr/>
        </p:nvSpPr>
        <p:spPr>
          <a:xfrm>
            <a:off x="3548776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02483137-8BD6-116C-385E-C6A9DBBF5909}"/>
              </a:ext>
            </a:extLst>
          </p:cNvPr>
          <p:cNvSpPr txBox="1">
            <a:spLocks/>
          </p:cNvSpPr>
          <p:nvPr/>
        </p:nvSpPr>
        <p:spPr>
          <a:xfrm>
            <a:off x="3548776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45" name="Oval 77">
            <a:extLst>
              <a:ext uri="{FF2B5EF4-FFF2-40B4-BE49-F238E27FC236}">
                <a16:creationId xmlns:a16="http://schemas.microsoft.com/office/drawing/2014/main" id="{D99E3DA0-F5BF-F195-C020-7E6627312E6C}"/>
              </a:ext>
            </a:extLst>
          </p:cNvPr>
          <p:cNvSpPr>
            <a:spLocks/>
          </p:cNvSpPr>
          <p:nvPr/>
        </p:nvSpPr>
        <p:spPr>
          <a:xfrm>
            <a:off x="3304180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6" name="Oval 78">
            <a:extLst>
              <a:ext uri="{FF2B5EF4-FFF2-40B4-BE49-F238E27FC236}">
                <a16:creationId xmlns:a16="http://schemas.microsoft.com/office/drawing/2014/main" id="{990B49D2-1CD0-5271-82EA-8390ADBB5E60}"/>
              </a:ext>
            </a:extLst>
          </p:cNvPr>
          <p:cNvSpPr>
            <a:spLocks/>
          </p:cNvSpPr>
          <p:nvPr/>
        </p:nvSpPr>
        <p:spPr>
          <a:xfrm>
            <a:off x="3304180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Oval 83">
            <a:extLst>
              <a:ext uri="{FF2B5EF4-FFF2-40B4-BE49-F238E27FC236}">
                <a16:creationId xmlns:a16="http://schemas.microsoft.com/office/drawing/2014/main" id="{4B0BC4CC-9520-FBF2-1FE9-F5C1CEE02156}"/>
              </a:ext>
            </a:extLst>
          </p:cNvPr>
          <p:cNvSpPr>
            <a:spLocks/>
          </p:cNvSpPr>
          <p:nvPr/>
        </p:nvSpPr>
        <p:spPr>
          <a:xfrm>
            <a:off x="3304180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51" name="Gerader Verbinder 83">
            <a:extLst>
              <a:ext uri="{FF2B5EF4-FFF2-40B4-BE49-F238E27FC236}">
                <a16:creationId xmlns:a16="http://schemas.microsoft.com/office/drawing/2014/main" id="{1DC2CA0A-9B66-2F7F-B888-C6B6E52F2DD0}"/>
              </a:ext>
            </a:extLst>
          </p:cNvPr>
          <p:cNvCxnSpPr>
            <a:cxnSpLocks/>
          </p:cNvCxnSpPr>
          <p:nvPr/>
        </p:nvCxnSpPr>
        <p:spPr>
          <a:xfrm flipH="1">
            <a:off x="3304180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>
            <a:extLst>
              <a:ext uri="{FF2B5EF4-FFF2-40B4-BE49-F238E27FC236}">
                <a16:creationId xmlns:a16="http://schemas.microsoft.com/office/drawing/2014/main" id="{73559BCB-4BC3-F028-CBBE-B6DEB4DB3D24}"/>
              </a:ext>
            </a:extLst>
          </p:cNvPr>
          <p:cNvSpPr>
            <a:spLocks/>
          </p:cNvSpPr>
          <p:nvPr/>
        </p:nvSpPr>
        <p:spPr bwMode="gray">
          <a:xfrm>
            <a:off x="4904626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660FF07-38B1-390E-97E6-BAD4BF4DA579}"/>
              </a:ext>
            </a:extLst>
          </p:cNvPr>
          <p:cNvSpPr>
            <a:spLocks/>
          </p:cNvSpPr>
          <p:nvPr/>
        </p:nvSpPr>
        <p:spPr bwMode="gray">
          <a:xfrm>
            <a:off x="6200533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F8C2B4A2-BBDE-499B-F01E-CCF84A0891B0}"/>
              </a:ext>
            </a:extLst>
          </p:cNvPr>
          <p:cNvSpPr txBox="1">
            <a:spLocks/>
          </p:cNvSpPr>
          <p:nvPr/>
        </p:nvSpPr>
        <p:spPr>
          <a:xfrm>
            <a:off x="6200533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400" b="1">
                <a:solidFill>
                  <a:schemeClr val="accent1"/>
                </a:solidFill>
              </a:rPr>
              <a:t>Lorem ipsum dolor sit </a:t>
            </a: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consectetur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adipiscing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elit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2462B17A-EB67-8BC0-7A69-6C9BEE87E8A5}"/>
              </a:ext>
            </a:extLst>
          </p:cNvPr>
          <p:cNvSpPr txBox="1">
            <a:spLocks/>
          </p:cNvSpPr>
          <p:nvPr/>
        </p:nvSpPr>
        <p:spPr>
          <a:xfrm>
            <a:off x="6445128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9C516565-F213-1C2B-FA4C-997F71B829B9}"/>
              </a:ext>
            </a:extLst>
          </p:cNvPr>
          <p:cNvSpPr txBox="1">
            <a:spLocks/>
          </p:cNvSpPr>
          <p:nvPr/>
        </p:nvSpPr>
        <p:spPr>
          <a:xfrm>
            <a:off x="6445128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1" name="Content Placeholder 19">
            <a:extLst>
              <a:ext uri="{FF2B5EF4-FFF2-40B4-BE49-F238E27FC236}">
                <a16:creationId xmlns:a16="http://schemas.microsoft.com/office/drawing/2014/main" id="{ACA7D093-D8CF-436A-ABFF-0303E84803CB}"/>
              </a:ext>
            </a:extLst>
          </p:cNvPr>
          <p:cNvSpPr txBox="1">
            <a:spLocks/>
          </p:cNvSpPr>
          <p:nvPr/>
        </p:nvSpPr>
        <p:spPr>
          <a:xfrm>
            <a:off x="6445128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41" name="Oval 85">
            <a:extLst>
              <a:ext uri="{FF2B5EF4-FFF2-40B4-BE49-F238E27FC236}">
                <a16:creationId xmlns:a16="http://schemas.microsoft.com/office/drawing/2014/main" id="{6E5DC39C-D6BA-8C26-C4C6-4002EFF0DC26}"/>
              </a:ext>
            </a:extLst>
          </p:cNvPr>
          <p:cNvSpPr>
            <a:spLocks/>
          </p:cNvSpPr>
          <p:nvPr/>
        </p:nvSpPr>
        <p:spPr>
          <a:xfrm>
            <a:off x="6200533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2" name="Oval 86">
            <a:extLst>
              <a:ext uri="{FF2B5EF4-FFF2-40B4-BE49-F238E27FC236}">
                <a16:creationId xmlns:a16="http://schemas.microsoft.com/office/drawing/2014/main" id="{0A7E7E53-3F08-3ECA-2AB8-EBAAF5E37837}"/>
              </a:ext>
            </a:extLst>
          </p:cNvPr>
          <p:cNvSpPr>
            <a:spLocks/>
          </p:cNvSpPr>
          <p:nvPr/>
        </p:nvSpPr>
        <p:spPr>
          <a:xfrm>
            <a:off x="6200533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3" name="Oval 89">
            <a:extLst>
              <a:ext uri="{FF2B5EF4-FFF2-40B4-BE49-F238E27FC236}">
                <a16:creationId xmlns:a16="http://schemas.microsoft.com/office/drawing/2014/main" id="{E5741989-C968-22AC-BD77-ACB065C8A456}"/>
              </a:ext>
            </a:extLst>
          </p:cNvPr>
          <p:cNvSpPr>
            <a:spLocks/>
          </p:cNvSpPr>
          <p:nvPr/>
        </p:nvSpPr>
        <p:spPr>
          <a:xfrm>
            <a:off x="6200533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50" name="Gerader Verbinder 82">
            <a:extLst>
              <a:ext uri="{FF2B5EF4-FFF2-40B4-BE49-F238E27FC236}">
                <a16:creationId xmlns:a16="http://schemas.microsoft.com/office/drawing/2014/main" id="{C6D1C4DA-78F2-D4D2-F03B-CC6D8426B20E}"/>
              </a:ext>
            </a:extLst>
          </p:cNvPr>
          <p:cNvCxnSpPr>
            <a:cxnSpLocks/>
          </p:cNvCxnSpPr>
          <p:nvPr/>
        </p:nvCxnSpPr>
        <p:spPr>
          <a:xfrm flipH="1">
            <a:off x="6200533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:a16="http://schemas.microsoft.com/office/drawing/2014/main" id="{9EF0A5D2-08CD-9741-E2CC-23E615B62F96}"/>
              </a:ext>
            </a:extLst>
          </p:cNvPr>
          <p:cNvSpPr>
            <a:spLocks/>
          </p:cNvSpPr>
          <p:nvPr/>
        </p:nvSpPr>
        <p:spPr bwMode="gray">
          <a:xfrm>
            <a:off x="7817104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A9C5A-9CE9-7B49-A0D3-8CFC8FF22C53}"/>
              </a:ext>
            </a:extLst>
          </p:cNvPr>
          <p:cNvSpPr>
            <a:spLocks/>
          </p:cNvSpPr>
          <p:nvPr/>
        </p:nvSpPr>
        <p:spPr bwMode="gray">
          <a:xfrm>
            <a:off x="9096886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5" name="Content Placeholder 16">
            <a:extLst>
              <a:ext uri="{FF2B5EF4-FFF2-40B4-BE49-F238E27FC236}">
                <a16:creationId xmlns:a16="http://schemas.microsoft.com/office/drawing/2014/main" id="{F171E8C3-216C-17FD-12DD-D56BFE7C59FD}"/>
              </a:ext>
            </a:extLst>
          </p:cNvPr>
          <p:cNvSpPr txBox="1">
            <a:spLocks/>
          </p:cNvSpPr>
          <p:nvPr/>
        </p:nvSpPr>
        <p:spPr>
          <a:xfrm>
            <a:off x="9096886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r>
              <a:rPr lang="en-US" sz="1400" b="1">
                <a:solidFill>
                  <a:schemeClr val="accent1"/>
                </a:solidFill>
              </a:rPr>
              <a:t>Lorem ipsum dolor sit </a:t>
            </a:r>
            <a:r>
              <a:rPr lang="en-US" sz="1400" b="1" err="1">
                <a:solidFill>
                  <a:schemeClr val="accent1"/>
                </a:solidFill>
              </a:rPr>
              <a:t>amet</a:t>
            </a:r>
            <a:r>
              <a:rPr lang="en-US" sz="1400" b="1">
                <a:solidFill>
                  <a:schemeClr val="accent1"/>
                </a:solidFill>
              </a:rPr>
              <a:t>, </a:t>
            </a:r>
            <a:br>
              <a:rPr lang="en-US" sz="1400" b="1">
                <a:solidFill>
                  <a:schemeClr val="accent1"/>
                </a:solidFill>
              </a:rPr>
            </a:br>
            <a:r>
              <a:rPr lang="en-US" sz="1400" b="1" err="1">
                <a:solidFill>
                  <a:schemeClr val="accent1"/>
                </a:solidFill>
              </a:rPr>
              <a:t>consectetur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adipiscing</a:t>
            </a:r>
            <a:r>
              <a:rPr lang="en-US" sz="1400" b="1">
                <a:solidFill>
                  <a:schemeClr val="accent1"/>
                </a:solidFill>
              </a:rPr>
              <a:t> </a:t>
            </a:r>
            <a:r>
              <a:rPr lang="en-US" sz="1400" b="1" err="1">
                <a:solidFill>
                  <a:schemeClr val="accent1"/>
                </a:solidFill>
              </a:rPr>
              <a:t>elit</a:t>
            </a:r>
            <a:endParaRPr lang="en-US" sz="1400" b="1">
              <a:solidFill>
                <a:schemeClr val="accent1"/>
              </a:solidFill>
            </a:endParaRPr>
          </a:p>
        </p:txBody>
      </p:sp>
      <p:sp>
        <p:nvSpPr>
          <p:cNvPr id="26" name="Content Placeholder 20">
            <a:extLst>
              <a:ext uri="{FF2B5EF4-FFF2-40B4-BE49-F238E27FC236}">
                <a16:creationId xmlns:a16="http://schemas.microsoft.com/office/drawing/2014/main" id="{2E80DF5B-944C-A42E-C1DB-26F2BA9C7E26}"/>
              </a:ext>
            </a:extLst>
          </p:cNvPr>
          <p:cNvSpPr txBox="1">
            <a:spLocks/>
          </p:cNvSpPr>
          <p:nvPr/>
        </p:nvSpPr>
        <p:spPr>
          <a:xfrm>
            <a:off x="9341482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27" name="Content Placeholder 20">
            <a:extLst>
              <a:ext uri="{FF2B5EF4-FFF2-40B4-BE49-F238E27FC236}">
                <a16:creationId xmlns:a16="http://schemas.microsoft.com/office/drawing/2014/main" id="{F2FFD3FE-3B18-ADB2-07F2-A40722F32B0C}"/>
              </a:ext>
            </a:extLst>
          </p:cNvPr>
          <p:cNvSpPr txBox="1">
            <a:spLocks/>
          </p:cNvSpPr>
          <p:nvPr/>
        </p:nvSpPr>
        <p:spPr>
          <a:xfrm>
            <a:off x="9341482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28" name="Content Placeholder 20">
            <a:extLst>
              <a:ext uri="{FF2B5EF4-FFF2-40B4-BE49-F238E27FC236}">
                <a16:creationId xmlns:a16="http://schemas.microsoft.com/office/drawing/2014/main" id="{15853DFF-2C93-171F-4E25-2458F25D1092}"/>
              </a:ext>
            </a:extLst>
          </p:cNvPr>
          <p:cNvSpPr txBox="1">
            <a:spLocks/>
          </p:cNvSpPr>
          <p:nvPr/>
        </p:nvSpPr>
        <p:spPr>
          <a:xfrm>
            <a:off x="9341482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38" name="Oval 80">
            <a:extLst>
              <a:ext uri="{FF2B5EF4-FFF2-40B4-BE49-F238E27FC236}">
                <a16:creationId xmlns:a16="http://schemas.microsoft.com/office/drawing/2014/main" id="{A8B51AA1-158D-326A-48B7-2AEAE50663F8}"/>
              </a:ext>
            </a:extLst>
          </p:cNvPr>
          <p:cNvSpPr>
            <a:spLocks/>
          </p:cNvSpPr>
          <p:nvPr/>
        </p:nvSpPr>
        <p:spPr>
          <a:xfrm>
            <a:off x="9096886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9" name="Oval 81">
            <a:extLst>
              <a:ext uri="{FF2B5EF4-FFF2-40B4-BE49-F238E27FC236}">
                <a16:creationId xmlns:a16="http://schemas.microsoft.com/office/drawing/2014/main" id="{22848A92-8C9E-6C47-4F63-DB569AEFA85A}"/>
              </a:ext>
            </a:extLst>
          </p:cNvPr>
          <p:cNvSpPr>
            <a:spLocks/>
          </p:cNvSpPr>
          <p:nvPr/>
        </p:nvSpPr>
        <p:spPr>
          <a:xfrm>
            <a:off x="9096886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0" name="Oval 87">
            <a:extLst>
              <a:ext uri="{FF2B5EF4-FFF2-40B4-BE49-F238E27FC236}">
                <a16:creationId xmlns:a16="http://schemas.microsoft.com/office/drawing/2014/main" id="{D4B6F345-1C45-0E0D-9DDD-CF5E7BCE29E4}"/>
              </a:ext>
            </a:extLst>
          </p:cNvPr>
          <p:cNvSpPr>
            <a:spLocks/>
          </p:cNvSpPr>
          <p:nvPr/>
        </p:nvSpPr>
        <p:spPr>
          <a:xfrm>
            <a:off x="9096886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48" name="Gerader Verbinder 80">
            <a:extLst>
              <a:ext uri="{FF2B5EF4-FFF2-40B4-BE49-F238E27FC236}">
                <a16:creationId xmlns:a16="http://schemas.microsoft.com/office/drawing/2014/main" id="{B3F69623-95F7-DEED-31E2-6945DA0A6D2D}"/>
              </a:ext>
            </a:extLst>
          </p:cNvPr>
          <p:cNvCxnSpPr>
            <a:cxnSpLocks/>
          </p:cNvCxnSpPr>
          <p:nvPr/>
        </p:nvCxnSpPr>
        <p:spPr>
          <a:xfrm flipH="1">
            <a:off x="9096886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:a16="http://schemas.microsoft.com/office/drawing/2014/main" id="{59425EE9-4650-4507-064C-35C391C57353}"/>
              </a:ext>
            </a:extLst>
          </p:cNvPr>
          <p:cNvSpPr>
            <a:spLocks/>
          </p:cNvSpPr>
          <p:nvPr/>
        </p:nvSpPr>
        <p:spPr bwMode="gray">
          <a:xfrm>
            <a:off x="10743870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FD1D07C-26DD-AE23-C31D-2844D0BD711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6013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assessments, table, tables, text box, boxes</a:t>
            </a:r>
          </a:p>
        </p:txBody>
      </p:sp>
    </p:spTree>
    <p:extLst>
      <p:ext uri="{BB962C8B-B14F-4D97-AF65-F5344CB8AC3E}">
        <p14:creationId xmlns:p14="http://schemas.microsoft.com/office/powerpoint/2010/main" val="82795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