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83.xml" ContentType="application/vnd.openxmlformats-officedocument.presentationml.slide+xml"/>
  <Override PartName="/ppt/tags/tag596.xml" ContentType="application/vnd.openxmlformats-officedocument.presentationml.tags+xml"/>
  <Override PartName="/ppt/tags/tag601.xml" ContentType="application/vnd.openxmlformats-officedocument.presentationml.tags+xml"/>
  <Override PartName="/ppt/tags/tag591.xml" ContentType="application/vnd.openxmlformats-officedocument.presentationml.tags+xml"/>
  <Override PartName="/ppt/tags/tag595.xml" ContentType="application/vnd.openxmlformats-officedocument.presentationml.tags+xml"/>
  <Override PartName="/ppt/tags/tag600.xml" ContentType="application/vnd.openxmlformats-officedocument.presentationml.tags+xml"/>
  <Override PartName="/ppt/tags/tag590.xml" ContentType="application/vnd.openxmlformats-officedocument.presentationml.tags+xml"/>
  <Override PartName="/ppt/notesSlides/notesSlide18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594.xml" ContentType="application/vnd.openxmlformats-officedocument.presentationml.tags+xml"/>
  <Override PartName="/ppt/tags/tag599.xml" ContentType="application/vnd.openxmlformats-officedocument.presentationml.tags+xml"/>
  <Override PartName="/ppt/tags/tag59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98.xml" ContentType="application/vnd.openxmlformats-officedocument.presentationml.tags+xml"/>
  <Override PartName="/ppt/tags/tag592.xml" ContentType="application/vnd.openxmlformats-officedocument.presentationml.tags+xml"/>
  <Override PartName="/ppt/tags/tag597.xml" ContentType="application/vnd.openxmlformats-officedocument.presentationml.tags+xml"/>
  <Override PartName="/ppt/tags/tag602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3" r:id="rId18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83.xml" Id="rId186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7.vml.rels>&#65279;<?xml version="1.0" encoding="utf-8"?><Relationships xmlns="http://schemas.openxmlformats.org/package/2006/relationships"><Relationship Type="http://schemas.openxmlformats.org/officeDocument/2006/relationships/image" Target="/ppt/media/image77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3.xml.rels>&#65279;<?xml version="1.0" encoding="utf-8"?><Relationships xmlns="http://schemas.openxmlformats.org/package/2006/relationships"><Relationship Type="http://schemas.openxmlformats.org/officeDocument/2006/relationships/slide" Target="/ppt/slides/slide183.xml" Id="rId2" /><Relationship Type="http://schemas.openxmlformats.org/officeDocument/2006/relationships/notesMaster" Target="/ppt/notesMasters/notesMaster1.xml" Id="rId1" /></Relationship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702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3.xml.rels>&#65279;<?xml version="1.0" encoding="utf-8"?><Relationships xmlns="http://schemas.openxmlformats.org/package/2006/relationships"><Relationship Type="http://schemas.openxmlformats.org/officeDocument/2006/relationships/tags" Target="/ppt/tags/tag596.xml" Id="rId8" /><Relationship Type="http://schemas.openxmlformats.org/officeDocument/2006/relationships/tags" Target="/ppt/tags/tag601.xml" Id="rId13" /><Relationship Type="http://schemas.openxmlformats.org/officeDocument/2006/relationships/image" Target="/ppt/media/image77.emf" Id="rId18" /><Relationship Type="http://schemas.openxmlformats.org/officeDocument/2006/relationships/tags" Target="/ppt/tags/tag591.xml" Id="rId3" /><Relationship Type="http://schemas.openxmlformats.org/officeDocument/2006/relationships/tags" Target="/ppt/tags/tag595.xml" Id="rId7" /><Relationship Type="http://schemas.openxmlformats.org/officeDocument/2006/relationships/tags" Target="/ppt/tags/tag600.xml" Id="rId12" /><Relationship Type="http://schemas.openxmlformats.org/officeDocument/2006/relationships/oleObject" Target="/ppt/embeddings/oleObject187.bin" Id="rId17" /><Relationship Type="http://schemas.openxmlformats.org/officeDocument/2006/relationships/tags" Target="/ppt/tags/tag590.xml" Id="rId2" /><Relationship Type="http://schemas.openxmlformats.org/officeDocument/2006/relationships/notesSlide" Target="/ppt/notesSlides/notesSlide183.xml" Id="rId16" /><Relationship Type="http://schemas.openxmlformats.org/officeDocument/2006/relationships/vmlDrawing" Target="/ppt/drawings/vmlDrawing187.vml" Id="rId1" /><Relationship Type="http://schemas.openxmlformats.org/officeDocument/2006/relationships/tags" Target="/ppt/tags/tag594.xml" Id="rId6" /><Relationship Type="http://schemas.openxmlformats.org/officeDocument/2006/relationships/tags" Target="/ppt/tags/tag599.xml" Id="rId11" /><Relationship Type="http://schemas.openxmlformats.org/officeDocument/2006/relationships/tags" Target="/ppt/tags/tag593.xml" Id="rId5" /><Relationship Type="http://schemas.openxmlformats.org/officeDocument/2006/relationships/slideLayout" Target="/ppt/slideLayouts/slideLayout5.xml" Id="rId15" /><Relationship Type="http://schemas.openxmlformats.org/officeDocument/2006/relationships/tags" Target="/ppt/tags/tag598.xml" Id="rId10" /><Relationship Type="http://schemas.openxmlformats.org/officeDocument/2006/relationships/tags" Target="/ppt/tags/tag592.xml" Id="rId4" /><Relationship Type="http://schemas.openxmlformats.org/officeDocument/2006/relationships/tags" Target="/ppt/tags/tag597.xml" Id="rId9" /><Relationship Type="http://schemas.openxmlformats.org/officeDocument/2006/relationships/tags" Target="/ppt/tags/tag602.xml" Id="rId14" /></Relationships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80B639B3-A47E-94A6-2830-EF9132D63B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0788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7" name="think-cell 幻灯片" r:id="rId17" imgW="383" imgH="384" progId="TCLayout.ActiveDocument.1">
                  <p:embed/>
                </p:oleObj>
              </mc:Choice>
              <mc:Fallback>
                <p:oleObj name="think-cell 幻灯片" r:id="rId17" imgW="383" imgH="384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B639B3-A47E-94A6-2830-EF9132D63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7F5678-6742-4741-64B5-24A1672C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Six building blocks II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363A33-7F61-9310-2680-6045E6478636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1706562" cy="4500562"/>
          </a:xfrm>
          <a:prstGeom prst="rect">
            <a:avLst/>
          </a:pr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216000" tIns="144000" rIns="216000" bIns="0" anchor="t"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</a:rPr>
              <a:t>Text</a:t>
            </a:r>
          </a:p>
        </p:txBody>
      </p:sp>
      <p:cxnSp>
        <p:nvCxnSpPr>
          <p:cNvPr id="42" name="Gerader Verbinder 46">
            <a:extLst>
              <a:ext uri="{FF2B5EF4-FFF2-40B4-BE49-F238E27FC236}">
                <a16:creationId xmlns:a16="http://schemas.microsoft.com/office/drawing/2014/main" id="{B6997762-2C80-EA08-3AE4-15B5086ED3AE}"/>
              </a:ext>
            </a:extLst>
          </p:cNvPr>
          <p:cNvCxnSpPr>
            <a:cxnSpLocks/>
          </p:cNvCxnSpPr>
          <p:nvPr/>
        </p:nvCxnSpPr>
        <p:spPr>
          <a:xfrm>
            <a:off x="4859345" y="2257089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7">
            <a:extLst>
              <a:ext uri="{FF2B5EF4-FFF2-40B4-BE49-F238E27FC236}">
                <a16:creationId xmlns:a16="http://schemas.microsoft.com/office/drawing/2014/main" id="{2212BE16-620A-317B-84AD-6DD41D7F6DEA}"/>
              </a:ext>
            </a:extLst>
          </p:cNvPr>
          <p:cNvCxnSpPr>
            <a:cxnSpLocks/>
          </p:cNvCxnSpPr>
          <p:nvPr/>
        </p:nvCxnSpPr>
        <p:spPr>
          <a:xfrm>
            <a:off x="4859345" y="3036013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8">
            <a:extLst>
              <a:ext uri="{FF2B5EF4-FFF2-40B4-BE49-F238E27FC236}">
                <a16:creationId xmlns:a16="http://schemas.microsoft.com/office/drawing/2014/main" id="{35DEF1E3-F75E-ED92-1BF6-0146715772A5}"/>
              </a:ext>
            </a:extLst>
          </p:cNvPr>
          <p:cNvCxnSpPr>
            <a:cxnSpLocks/>
          </p:cNvCxnSpPr>
          <p:nvPr/>
        </p:nvCxnSpPr>
        <p:spPr>
          <a:xfrm>
            <a:off x="4859345" y="3814939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9">
            <a:extLst>
              <a:ext uri="{FF2B5EF4-FFF2-40B4-BE49-F238E27FC236}">
                <a16:creationId xmlns:a16="http://schemas.microsoft.com/office/drawing/2014/main" id="{943A23B3-BC30-1AD9-181D-2B156A261CA9}"/>
              </a:ext>
            </a:extLst>
          </p:cNvPr>
          <p:cNvCxnSpPr>
            <a:cxnSpLocks/>
          </p:cNvCxnSpPr>
          <p:nvPr/>
        </p:nvCxnSpPr>
        <p:spPr>
          <a:xfrm>
            <a:off x="4859345" y="4593864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9907F3FB-A79C-212B-5268-D3340A39140E}"/>
              </a:ext>
            </a:extLst>
          </p:cNvPr>
          <p:cNvSpPr>
            <a:spLocks/>
          </p:cNvSpPr>
          <p:nvPr/>
        </p:nvSpPr>
        <p:spPr bwMode="gray">
          <a:xfrm>
            <a:off x="4859345" y="1744515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consectetur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3155C9C0-A072-41B1-9747-00E87F588F8E}"/>
              </a:ext>
            </a:extLst>
          </p:cNvPr>
          <p:cNvSpPr>
            <a:spLocks/>
          </p:cNvSpPr>
          <p:nvPr/>
        </p:nvSpPr>
        <p:spPr bwMode="gray">
          <a:xfrm>
            <a:off x="4859345" y="2523440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F1696271-9373-27BB-5344-EAADF202B314}"/>
              </a:ext>
            </a:extLst>
          </p:cNvPr>
          <p:cNvSpPr>
            <a:spLocks/>
          </p:cNvSpPr>
          <p:nvPr/>
        </p:nvSpPr>
        <p:spPr bwMode="gray">
          <a:xfrm>
            <a:off x="4859345" y="3302366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7152F23-F87F-1C91-9F53-290E3B28568F}"/>
              </a:ext>
            </a:extLst>
          </p:cNvPr>
          <p:cNvSpPr>
            <a:spLocks/>
          </p:cNvSpPr>
          <p:nvPr/>
        </p:nvSpPr>
        <p:spPr bwMode="gray">
          <a:xfrm>
            <a:off x="4859345" y="4081290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6BB74DE7-738F-45E1-599B-F2C200474709}"/>
              </a:ext>
            </a:extLst>
          </p:cNvPr>
          <p:cNvSpPr>
            <a:spLocks/>
          </p:cNvSpPr>
          <p:nvPr/>
        </p:nvSpPr>
        <p:spPr bwMode="gray">
          <a:xfrm>
            <a:off x="4859345" y="4860216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cxnSp>
        <p:nvCxnSpPr>
          <p:cNvPr id="13" name="Gerader Verbinder 49">
            <a:extLst>
              <a:ext uri="{FF2B5EF4-FFF2-40B4-BE49-F238E27FC236}">
                <a16:creationId xmlns:a16="http://schemas.microsoft.com/office/drawing/2014/main" id="{3054C6F7-0F21-0680-F598-C5BA3E9EABDF}"/>
              </a:ext>
            </a:extLst>
          </p:cNvPr>
          <p:cNvCxnSpPr>
            <a:cxnSpLocks/>
          </p:cNvCxnSpPr>
          <p:nvPr/>
        </p:nvCxnSpPr>
        <p:spPr>
          <a:xfrm>
            <a:off x="4859345" y="5372788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2AE1410-396A-B539-E7DF-2613C7F24C01}"/>
              </a:ext>
            </a:extLst>
          </p:cNvPr>
          <p:cNvSpPr>
            <a:spLocks/>
          </p:cNvSpPr>
          <p:nvPr/>
        </p:nvSpPr>
        <p:spPr bwMode="gray">
          <a:xfrm>
            <a:off x="4859345" y="5639141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D642D22-95A4-4845-C585-E5A835B108F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2300231" y="2337278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9EE55E39-C2F7-A9D8-D14C-C28D45C3532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2300231" y="1557338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FD5ECCAD-8BE6-0D7E-B796-AA76BD2674F0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2300231" y="3117219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7E0EEFCE-680F-FB75-C1BB-FBDEE317D6B6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300231" y="3897159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4950D2C6-CEC2-0280-857C-DEE2D7D1FBC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300231" y="4677100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87319A6E-3383-8FB5-868A-3813373F032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2404036" y="2405765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8EAF1423-D531-4B81-D4C3-EC6F5C2B3132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2404036" y="162582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8141E81E-1EC7-7869-E511-53D37947A14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2404036" y="318570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7297CB8B-D974-FC57-1AAF-DAFDAA488052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2404036" y="3965645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1257005F-E756-B008-8C01-C9B9C2371D29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2404036" y="474558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05.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A17B2-DBAF-2054-C0D4-91863983C23D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2300231" y="5457040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9948234-0B7F-AFA7-ED32-AC1A5B180E7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2404036" y="552552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06.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BC5D508-6828-2683-3DF7-017957306CB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1085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block, process, processes, step, steps, phase, phases, stage, stages</a:t>
            </a:r>
          </a:p>
        </p:txBody>
      </p:sp>
    </p:spTree>
    <p:extLst>
      <p:ext uri="{BB962C8B-B14F-4D97-AF65-F5344CB8AC3E}">
        <p14:creationId xmlns:p14="http://schemas.microsoft.com/office/powerpoint/2010/main" val="904000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1pE9Ooz8ENPkdRf0y7Cj/w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pE9Ooz8ENPkdRf0y7Cj/wDRGF0YQAWAAAAAlBlcnNvbmFsSWQAAQAAAAAAAk5hbWUACwAAAFBlcnNvbmFsSWQAEFZlcnNpb24AAAAAAAlMYXN0V3JpdGUAfd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7590894"/>
  <p:tag name="EMPOWERCHARTSPROPERTIES_A_LENGTH" val="24576"/>
  <p:tag name="RUNTIME_ID" val="16acf1ac-cceb-491d-a6d1-e6cd071ec297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1EyNwlVm4JImabasrvuEzQ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EyNwlVm4JImabasrvuEzQDRGF0YQAWAAAAAlBlcnNvbmFsSWQAAQAAAAAAAk5hbWUACwAAAFBlcnNvbmFsSWQAEFZlcnNpb24AAAAAAAlMYXN0V3JpdGUA3t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215908"/>
  <p:tag name="EMPOWERCHARTSPROPERTIES_A_LENGTH" val="24576"/>
  <p:tag name="RUNTIME_ID" val="d8b6bc76-88c3-4d45-bdb1-8d2d63624c3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/HASSaL05CrGnSLVnyZT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/HASSaL05CrGnSLVnyZTwDRGF0YQAWAAAAAlBlcnNvbmFsSWQAAQAAAAAAAk5hbWUACwAAAFBlcnNvbmFsSWQAEFZlcnNpb24AAAAAAAlMYXN0V3JpdGUALd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688754"/>
  <p:tag name="EMPOWERCHARTSPROPERTIES_A_LENGTH" val="24576"/>
  <p:tag name="RUNTIME_ID" val="d5deb12e-56a9-4197-b833-8b2d72f808d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PzQ1hbclxBn7kpOLM1Bh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PzQ1hbclxBn7kpOLM1BhkDRGF0YQAWAAAAAlBlcnNvbmFsSWQAAQAAAAAAAk5hbWUACwAAAFBlcnNvbmFsSWQAEFZlcnNpb24AAAAAAAlMYXN0V3JpdGUATN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001175"/>
  <p:tag name="EMPOWERCHARTSPROPERTIES_A_LENGTH" val="24576"/>
  <p:tag name="RUNTIME_ID" val="5157e17a-719b-453a-aa1b-f7c797e9e3a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mL2jcj1Z5Ir8Wv8ki3GCY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mL2jcj1Z5Ir8Wv8ki3GCYDRGF0YQAWAAAAAlBlcnNvbmFsSWQAAQAAAAAAAk5hbWUACwAAAFBlcnNvbmFsSWQAEFZlcnNpb24AAAAAAAlMYXN0V3JpdGUAi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787021"/>
  <p:tag name="EMPOWERCHARTSPROPERTIES_A_LENGTH" val="24576"/>
  <p:tag name="RUNTIME_ID" val="274a1fa6-b1fc-4ceb-a74c-7e2e3ea13b3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u67S5QD8dFgKzzyz3rOO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u67S5QD8dFgKzzyz3rOOYDRGF0YQAWAAAAAlBlcnNvbmFsSWQAAQAAAAAAAk5hbWUACwAAAFBlcnNvbmFsSWQAEFZlcnNpb24AAAAAAAlMYXN0V3JpdGUAqt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0099430"/>
  <p:tag name="EMPOWERCHARTSPROPERTIES_A_LENGTH" val="24576"/>
  <p:tag name="RUNTIME_ID" val="155d7f78-9094-4aaa-a015-edd0ac21d8b7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78jU/xXSgFGjS1SzcYzWCc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jU/xXSgFGjS1SzcYzWCcDRGF0YQAWAAAAAlBlcnNvbmFsSWQAAQAAAAAAAk5hbWUACwAAAFBlcnNvbmFsSWQAEFZlcnNpb24AAAAAAAlMYXN0V3JpdGUA3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675007"/>
  <p:tag name="EMPOWERCHARTSPROPERTIES_A_LENGTH" val="24576"/>
  <p:tag name="RUNTIME_ID" val="7314422e-1a4b-494f-8611-5dc870c73168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on+XUAyGxPnsZXteDk46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on+XUAyGxPnsZXteDk46IDRGF0YQAWAAAAAlBlcnNvbmFsSWQAAQAAAAAAAk5hbWUACwAAAFBlcnNvbmFsSWQAEFZlcnNpb24AAAAAAAlMYXN0V3JpdGUAd9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990567"/>
  <p:tag name="EMPOWERCHARTSPROPERTIES_A_LENGTH" val="24576"/>
  <p:tag name="RUNTIME_ID" val="4b56d8f3-2c64-4035-9311-fb698e26637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