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svg" ContentType="image/svg+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87.xml" ContentType="application/vnd.openxmlformats-officedocument.presentationml.slide+xml"/>
  <Override PartName="/ppt/tags/tag606.xml" ContentType="application/vnd.openxmlformats-officedocument.presentationml.tags+xml"/>
  <Override PartName="/ppt/notesSlides/notesSlide187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8" r:id="rId19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87.xml" Id="rId190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7.xml.rels>&#65279;<?xml version="1.0" encoding="utf-8"?><Relationships xmlns="http://schemas.openxmlformats.org/package/2006/relationships"><Relationship Type="http://schemas.openxmlformats.org/officeDocument/2006/relationships/slide" Target="/ppt/slides/slide187.xml" Id="rId2" /><Relationship Type="http://schemas.openxmlformats.org/officeDocument/2006/relationships/notesMaster" Target="/ppt/notesMasters/notesMaster1.xml" Id="rId1" /></Relationship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6575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7.xml.rels>&#65279;<?xml version="1.0" encoding="utf-8"?><Relationships xmlns="http://schemas.openxmlformats.org/package/2006/relationships"><Relationship Type="http://schemas.openxmlformats.org/officeDocument/2006/relationships/image" Target="/ppt/media/image192.svg" Id="rId8" /><Relationship Type="http://schemas.openxmlformats.org/officeDocument/2006/relationships/image" Target="/ppt/media/image205.png" Id="rId13" /><Relationship Type="http://schemas.openxmlformats.org/officeDocument/2006/relationships/image" Target="/ppt/media/image210.svg" Id="rId1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91.png" Id="rId7" /><Relationship Type="http://schemas.openxmlformats.org/officeDocument/2006/relationships/image" Target="/ppt/media/image18.svg" Id="rId12" /><Relationship Type="http://schemas.openxmlformats.org/officeDocument/2006/relationships/image" Target="/ppt/media/image209.png" Id="rId17" /><Relationship Type="http://schemas.openxmlformats.org/officeDocument/2006/relationships/tags" Target="/ppt/tags/tag606.xml" Id="rId2" /><Relationship Type="http://schemas.openxmlformats.org/officeDocument/2006/relationships/image" Target="/ppt/media/image208.svg" Id="rId16" /><Relationship Type="http://schemas.openxmlformats.org/officeDocument/2006/relationships/vmlDrawing" Target="/ppt/drawings/vmlDrawing191.vml" Id="rId1" /><Relationship Type="http://schemas.openxmlformats.org/officeDocument/2006/relationships/image" Target="/ppt/media/image4.emf" Id="rId6" /><Relationship Type="http://schemas.openxmlformats.org/officeDocument/2006/relationships/image" Target="/ppt/media/image17.png" Id="rId11" /><Relationship Type="http://schemas.openxmlformats.org/officeDocument/2006/relationships/oleObject" Target="/ppt/embeddings/oleObject191.bin" Id="rId5" /><Relationship Type="http://schemas.openxmlformats.org/officeDocument/2006/relationships/image" Target="/ppt/media/image207.png" Id="rId15" /><Relationship Type="http://schemas.openxmlformats.org/officeDocument/2006/relationships/image" Target="/ppt/media/image72.svg" Id="rId10" /><Relationship Type="http://schemas.openxmlformats.org/officeDocument/2006/relationships/notesSlide" Target="/ppt/notesSlides/notesSlide187.xml" Id="rId4" /><Relationship Type="http://schemas.openxmlformats.org/officeDocument/2006/relationships/image" Target="/ppt/media/image71.png" Id="rId9" /><Relationship Type="http://schemas.openxmlformats.org/officeDocument/2006/relationships/image" Target="/ppt/media/image206.svg" Id="rId14" /></Relationships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4406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8BA4D0A6-85C2-71C7-95E5-1638EAD7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Six objectives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A8C452-A253-74B3-E66D-17C993178D87}"/>
              </a:ext>
            </a:extLst>
          </p:cNvPr>
          <p:cNvSpPr txBox="1">
            <a:spLocks/>
          </p:cNvSpPr>
          <p:nvPr/>
        </p:nvSpPr>
        <p:spPr>
          <a:xfrm>
            <a:off x="630000" y="4790569"/>
            <a:ext cx="346413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amet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0E45ECC-709A-204B-EC32-6C268299E336}"/>
              </a:ext>
            </a:extLst>
          </p:cNvPr>
          <p:cNvSpPr txBox="1">
            <a:spLocks/>
          </p:cNvSpPr>
          <p:nvPr/>
        </p:nvSpPr>
        <p:spPr>
          <a:xfrm>
            <a:off x="630000" y="2527857"/>
            <a:ext cx="346413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amet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DBB7C70-6FFF-B8DD-7542-734E5E119BC6}"/>
              </a:ext>
            </a:extLst>
          </p:cNvPr>
          <p:cNvSpPr txBox="1">
            <a:spLocks/>
          </p:cNvSpPr>
          <p:nvPr/>
        </p:nvSpPr>
        <p:spPr>
          <a:xfrm>
            <a:off x="4364535" y="2527857"/>
            <a:ext cx="346413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amet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EDA6C53-5A12-75E8-B8B2-17B112E0B093}"/>
              </a:ext>
            </a:extLst>
          </p:cNvPr>
          <p:cNvSpPr txBox="1">
            <a:spLocks/>
          </p:cNvSpPr>
          <p:nvPr/>
        </p:nvSpPr>
        <p:spPr>
          <a:xfrm>
            <a:off x="4364535" y="4790569"/>
            <a:ext cx="346413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amet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431872-A4DF-5BE1-5864-66CEC2D97937}"/>
              </a:ext>
            </a:extLst>
          </p:cNvPr>
          <p:cNvSpPr txBox="1">
            <a:spLocks/>
          </p:cNvSpPr>
          <p:nvPr/>
        </p:nvSpPr>
        <p:spPr>
          <a:xfrm>
            <a:off x="8099070" y="2527857"/>
            <a:ext cx="346413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amet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E65BFF2-2443-AECB-82A0-D6236447521F}"/>
              </a:ext>
            </a:extLst>
          </p:cNvPr>
          <p:cNvSpPr txBox="1">
            <a:spLocks/>
          </p:cNvSpPr>
          <p:nvPr/>
        </p:nvSpPr>
        <p:spPr>
          <a:xfrm>
            <a:off x="8099070" y="4790569"/>
            <a:ext cx="346413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1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amet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pic>
        <p:nvPicPr>
          <p:cNvPr id="11" name="Grafik 16">
            <a:extLst>
              <a:ext uri="{FF2B5EF4-FFF2-40B4-BE49-F238E27FC236}">
                <a16:creationId xmlns:a16="http://schemas.microsoft.com/office/drawing/2014/main" id="{8AFE2D4F-0117-B226-DF68-7B5779E02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0930" y="3976423"/>
            <a:ext cx="762270" cy="762270"/>
          </a:xfrm>
          <a:prstGeom prst="rect">
            <a:avLst/>
          </a:prstGeom>
        </p:spPr>
      </p:pic>
      <p:pic>
        <p:nvPicPr>
          <p:cNvPr id="12" name="Grafik 18">
            <a:extLst>
              <a:ext uri="{FF2B5EF4-FFF2-40B4-BE49-F238E27FC236}">
                <a16:creationId xmlns:a16="http://schemas.microsoft.com/office/drawing/2014/main" id="{7784DE93-0D3A-21AD-70C8-334C6E915F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50000" y="1714789"/>
            <a:ext cx="762270" cy="762270"/>
          </a:xfrm>
          <a:prstGeom prst="rect">
            <a:avLst/>
          </a:prstGeom>
        </p:spPr>
      </p:pic>
      <p:pic>
        <p:nvPicPr>
          <p:cNvPr id="13" name="Grafik 20">
            <a:extLst>
              <a:ext uri="{FF2B5EF4-FFF2-40B4-BE49-F238E27FC236}">
                <a16:creationId xmlns:a16="http://schemas.microsoft.com/office/drawing/2014/main" id="{04DC39F0-5000-A83F-C897-23F4545258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15465" y="3976423"/>
            <a:ext cx="762270" cy="762270"/>
          </a:xfrm>
          <a:prstGeom prst="rect">
            <a:avLst/>
          </a:prstGeom>
        </p:spPr>
      </p:pic>
      <p:pic>
        <p:nvPicPr>
          <p:cNvPr id="14" name="Grafik 22">
            <a:extLst>
              <a:ext uri="{FF2B5EF4-FFF2-40B4-BE49-F238E27FC236}">
                <a16:creationId xmlns:a16="http://schemas.microsoft.com/office/drawing/2014/main" id="{CE15862D-1D01-9848-6418-6913A0226D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50000" y="3976423"/>
            <a:ext cx="762270" cy="762270"/>
          </a:xfrm>
          <a:prstGeom prst="rect">
            <a:avLst/>
          </a:prstGeom>
        </p:spPr>
      </p:pic>
      <p:pic>
        <p:nvPicPr>
          <p:cNvPr id="15" name="Grafik 24">
            <a:extLst>
              <a:ext uri="{FF2B5EF4-FFF2-40B4-BE49-F238E27FC236}">
                <a16:creationId xmlns:a16="http://schemas.microsoft.com/office/drawing/2014/main" id="{2B6A9CBB-CF2C-07E5-D0B5-9C9473D62E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15465" y="1714789"/>
            <a:ext cx="762270" cy="762270"/>
          </a:xfrm>
          <a:prstGeom prst="rect">
            <a:avLst/>
          </a:prstGeom>
        </p:spPr>
      </p:pic>
      <p:pic>
        <p:nvPicPr>
          <p:cNvPr id="16" name="Grafik 26">
            <a:extLst>
              <a:ext uri="{FF2B5EF4-FFF2-40B4-BE49-F238E27FC236}">
                <a16:creationId xmlns:a16="http://schemas.microsoft.com/office/drawing/2014/main" id="{40EA5505-CD5F-1934-CEFF-E6E3C0BDF6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80930" y="1714789"/>
            <a:ext cx="762270" cy="76227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5D18B44-417C-AA29-14C5-DCA470B78B8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9427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goal, goals, objective, icon, icons</a:t>
            </a:r>
          </a:p>
        </p:txBody>
      </p:sp>
    </p:spTree>
    <p:extLst>
      <p:ext uri="{BB962C8B-B14F-4D97-AF65-F5344CB8AC3E}">
        <p14:creationId xmlns:p14="http://schemas.microsoft.com/office/powerpoint/2010/main" val="1607092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