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8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07.xml" ContentType="application/vnd.openxmlformats-officedocument.presentationml.tags+xml"/>
  <Override PartName="/ppt/notesSlides/notesSlide18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6" r:id="rId19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88.xml" Id="rId191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8.xml.rels>&#65279;<?xml version="1.0" encoding="utf-8"?><Relationships xmlns="http://schemas.openxmlformats.org/package/2006/relationships"><Relationship Type="http://schemas.openxmlformats.org/officeDocument/2006/relationships/slide" Target="/ppt/slides/slide188.xml" Id="rId2" /><Relationship Type="http://schemas.openxmlformats.org/officeDocument/2006/relationships/notesMaster" Target="/ppt/notesMasters/notesMaster1.xml" Id="rId1" /></Relationship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0299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607.xml" Id="rId2" /><Relationship Type="http://schemas.openxmlformats.org/officeDocument/2006/relationships/vmlDrawing" Target="/ppt/drawings/vmlDrawing192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92.bin" Id="rId5" /><Relationship Type="http://schemas.openxmlformats.org/officeDocument/2006/relationships/notesSlide" Target="/ppt/notesSlides/notesSlide188.xml" Id="rId4" /></Relationships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0414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6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/>
              <a:t>Matrix/prioritization: 2</a:t>
            </a:r>
            <a:r>
              <a:rPr lang="en-US" b="0" i="0">
                <a:solidFill>
                  <a:srgbClr val="040C28"/>
                </a:solidFill>
                <a:effectLst/>
              </a:rPr>
              <a:t>×</a:t>
            </a:r>
            <a:r>
              <a:rPr lang="en-US" noProof="0"/>
              <a:t>2</a:t>
            </a:r>
            <a:endParaRPr lang="en-US"/>
          </a:p>
        </p:txBody>
      </p:sp>
      <p:sp>
        <p:nvSpPr>
          <p:cNvPr id="6" name="Rechteck 7">
            <a:extLst>
              <a:ext uri="{FF2B5EF4-FFF2-40B4-BE49-F238E27FC236}">
                <a16:creationId xmlns:a16="http://schemas.microsoft.com/office/drawing/2014/main" id="{ED959097-3DE2-C625-4271-79F4DE988695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387077" cy="20643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4" name="Rechteck 8">
            <a:extLst>
              <a:ext uri="{FF2B5EF4-FFF2-40B4-BE49-F238E27FC236}">
                <a16:creationId xmlns:a16="http://schemas.microsoft.com/office/drawing/2014/main" id="{0DDC3037-3351-45B9-C6F8-130AD81078FE}"/>
              </a:ext>
            </a:extLst>
          </p:cNvPr>
          <p:cNvSpPr>
            <a:spLocks/>
          </p:cNvSpPr>
          <p:nvPr/>
        </p:nvSpPr>
        <p:spPr>
          <a:xfrm>
            <a:off x="407988" y="3993566"/>
            <a:ext cx="2387077" cy="20643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A0FC786-0B27-048B-4A89-7648AD23D740}"/>
              </a:ext>
            </a:extLst>
          </p:cNvPr>
          <p:cNvSpPr txBox="1">
            <a:spLocks/>
          </p:cNvSpPr>
          <p:nvPr/>
        </p:nvSpPr>
        <p:spPr>
          <a:xfrm>
            <a:off x="3146213" y="1557338"/>
            <a:ext cx="4156835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0398292-D6A7-C574-430B-539995C3511B}"/>
              </a:ext>
            </a:extLst>
          </p:cNvPr>
          <p:cNvSpPr txBox="1">
            <a:spLocks/>
          </p:cNvSpPr>
          <p:nvPr/>
        </p:nvSpPr>
        <p:spPr>
          <a:xfrm>
            <a:off x="7663690" y="1557338"/>
            <a:ext cx="4156835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17ED2D4-6E79-DA15-DDAB-4FCE5D0C8AAD}"/>
              </a:ext>
            </a:extLst>
          </p:cNvPr>
          <p:cNvSpPr txBox="1">
            <a:spLocks/>
          </p:cNvSpPr>
          <p:nvPr/>
        </p:nvSpPr>
        <p:spPr>
          <a:xfrm>
            <a:off x="3146213" y="3993566"/>
            <a:ext cx="4156835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0B18F038-CC5D-9483-DB80-0041DE07C524}"/>
              </a:ext>
            </a:extLst>
          </p:cNvPr>
          <p:cNvSpPr txBox="1">
            <a:spLocks/>
          </p:cNvSpPr>
          <p:nvPr/>
        </p:nvSpPr>
        <p:spPr>
          <a:xfrm>
            <a:off x="7663690" y="3993566"/>
            <a:ext cx="4156835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D1095A85-4CF1-2D98-3FD1-020BF0EBFD0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5075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matrix, priority, priorities,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131375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