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8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08.xml" ContentType="application/vnd.openxmlformats-officedocument.presentationml.tags+xml"/>
  <Override PartName="/ppt/notesSlides/notesSlide18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7" r:id="rId19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89.xml" Id="rId192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9.xml.rels>&#65279;<?xml version="1.0" encoding="utf-8"?><Relationships xmlns="http://schemas.openxmlformats.org/package/2006/relationships"><Relationship Type="http://schemas.openxmlformats.org/officeDocument/2006/relationships/slide" Target="/ppt/slides/slide189.xml" Id="rId2" /><Relationship Type="http://schemas.openxmlformats.org/officeDocument/2006/relationships/notesMaster" Target="/ppt/notesMasters/notesMaster1.xml" Id="rId1" /></Relationship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137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608.xml" Id="rId2" /><Relationship Type="http://schemas.openxmlformats.org/officeDocument/2006/relationships/vmlDrawing" Target="/ppt/drawings/vmlDrawing19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93.bin" Id="rId5" /><Relationship Type="http://schemas.openxmlformats.org/officeDocument/2006/relationships/notesSlide" Target="/ppt/notesSlides/notesSlide189.xml" Id="rId4" /></Relationships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41480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/>
              <a:t>Matrix/</a:t>
            </a:r>
            <a:r>
              <a:rPr lang="en-US"/>
              <a:t>p</a:t>
            </a:r>
            <a:r>
              <a:rPr lang="en-US" noProof="0" err="1"/>
              <a:t>rioritization</a:t>
            </a:r>
            <a:r>
              <a:rPr lang="en-US" noProof="0"/>
              <a:t>: 2</a:t>
            </a:r>
            <a:r>
              <a:rPr lang="en-US" b="0" i="0">
                <a:solidFill>
                  <a:srgbClr val="040C28"/>
                </a:solidFill>
                <a:effectLst/>
              </a:rPr>
              <a:t>×</a:t>
            </a:r>
            <a:r>
              <a:rPr lang="en-US" noProof="0"/>
              <a:t>3</a:t>
            </a:r>
            <a:endParaRPr lang="en-US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9C2AA06-EC59-626A-EA2F-CAB6563C1245}"/>
              </a:ext>
            </a:extLst>
          </p:cNvPr>
          <p:cNvSpPr txBox="1">
            <a:spLocks/>
          </p:cNvSpPr>
          <p:nvPr/>
        </p:nvSpPr>
        <p:spPr>
          <a:xfrm>
            <a:off x="3146213" y="1557338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</a:t>
            </a:r>
            <a:br>
              <a:rPr lang="en-US" sz="1400"/>
            </a:br>
            <a:r>
              <a:rPr lang="en-US" sz="1400"/>
              <a:t>sit </a:t>
            </a:r>
            <a:r>
              <a:rPr lang="en-US" sz="1400" err="1"/>
              <a:t>amet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21BED00-AF00-AFC3-4B6C-B0D89501FC8B}"/>
              </a:ext>
            </a:extLst>
          </p:cNvPr>
          <p:cNvSpPr txBox="1">
            <a:spLocks/>
          </p:cNvSpPr>
          <p:nvPr/>
        </p:nvSpPr>
        <p:spPr>
          <a:xfrm>
            <a:off x="9169516" y="1557338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</a:t>
            </a:r>
            <a:br>
              <a:rPr lang="en-US" sz="1400"/>
            </a:br>
            <a:r>
              <a:rPr lang="en-US" sz="1400"/>
              <a:t>sit </a:t>
            </a:r>
            <a:r>
              <a:rPr lang="en-US" sz="1400" err="1"/>
              <a:t>amet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82834BF-EB08-3F9C-4441-71997B06EA9D}"/>
              </a:ext>
            </a:extLst>
          </p:cNvPr>
          <p:cNvSpPr txBox="1">
            <a:spLocks/>
          </p:cNvSpPr>
          <p:nvPr/>
        </p:nvSpPr>
        <p:spPr>
          <a:xfrm>
            <a:off x="6157865" y="1557338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</a:t>
            </a:r>
            <a:br>
              <a:rPr lang="en-US" sz="1400"/>
            </a:br>
            <a:r>
              <a:rPr lang="en-US" sz="1400"/>
              <a:t>sit </a:t>
            </a:r>
            <a:r>
              <a:rPr lang="en-US" sz="1400" err="1"/>
              <a:t>amet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F8C19BB-6B1A-AB2D-F6C0-8FDF289253CC}"/>
              </a:ext>
            </a:extLst>
          </p:cNvPr>
          <p:cNvSpPr txBox="1">
            <a:spLocks/>
          </p:cNvSpPr>
          <p:nvPr/>
        </p:nvSpPr>
        <p:spPr>
          <a:xfrm>
            <a:off x="3146213" y="3993566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</a:t>
            </a:r>
            <a:br>
              <a:rPr lang="en-US" sz="1400"/>
            </a:br>
            <a:r>
              <a:rPr lang="en-US" sz="1400"/>
              <a:t>sit </a:t>
            </a:r>
            <a:r>
              <a:rPr lang="en-US" sz="1400" err="1"/>
              <a:t>amet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1FA54E29-A745-4AC9-7AAC-DCBF8C5D6569}"/>
              </a:ext>
            </a:extLst>
          </p:cNvPr>
          <p:cNvSpPr txBox="1">
            <a:spLocks/>
          </p:cNvSpPr>
          <p:nvPr/>
        </p:nvSpPr>
        <p:spPr>
          <a:xfrm>
            <a:off x="9169516" y="3993566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</a:t>
            </a:r>
            <a:br>
              <a:rPr lang="en-US" sz="1400"/>
            </a:br>
            <a:r>
              <a:rPr lang="en-US" sz="1400"/>
              <a:t>sit </a:t>
            </a:r>
            <a:r>
              <a:rPr lang="en-US" sz="1400" err="1"/>
              <a:t>amet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56261AB-663D-0814-0A2D-4C996FEA84AA}"/>
              </a:ext>
            </a:extLst>
          </p:cNvPr>
          <p:cNvSpPr txBox="1">
            <a:spLocks/>
          </p:cNvSpPr>
          <p:nvPr/>
        </p:nvSpPr>
        <p:spPr>
          <a:xfrm>
            <a:off x="6157865" y="3993566"/>
            <a:ext cx="2651009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</a:t>
            </a:r>
            <a:br>
              <a:rPr lang="en-US" sz="1400"/>
            </a:br>
            <a:r>
              <a:rPr lang="en-US" sz="1400"/>
              <a:t>sit </a:t>
            </a:r>
            <a:r>
              <a:rPr lang="en-US" sz="1400" err="1"/>
              <a:t>amet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1" name="Rechteck 13">
            <a:extLst>
              <a:ext uri="{FF2B5EF4-FFF2-40B4-BE49-F238E27FC236}">
                <a16:creationId xmlns:a16="http://schemas.microsoft.com/office/drawing/2014/main" id="{3BE6CAA4-218B-2444-AE72-C885C59CA44E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2" name="Rechteck 14">
            <a:extLst>
              <a:ext uri="{FF2B5EF4-FFF2-40B4-BE49-F238E27FC236}">
                <a16:creationId xmlns:a16="http://schemas.microsoft.com/office/drawing/2014/main" id="{C6315084-ADA7-D8AE-4C51-6C672F4D0E4A}"/>
              </a:ext>
            </a:extLst>
          </p:cNvPr>
          <p:cNvSpPr>
            <a:spLocks/>
          </p:cNvSpPr>
          <p:nvPr/>
        </p:nvSpPr>
        <p:spPr>
          <a:xfrm>
            <a:off x="407988" y="3993566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6D1C5596-B17E-E58E-1417-A209CD7AC22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5075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matrix, priority, priorities,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3812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