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slides/slide190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609.xml" ContentType="application/vnd.openxmlformats-officedocument.presentationml.tags+xml"/>
  <Override PartName="/ppt/notesSlides/notesSlide19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49" r:id="rId193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slide" Target="/ppt/slides/slide190.xml" Id="rId193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94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90.xml.rels>&#65279;<?xml version="1.0" encoding="utf-8"?><Relationships xmlns="http://schemas.openxmlformats.org/package/2006/relationships"><Relationship Type="http://schemas.openxmlformats.org/officeDocument/2006/relationships/slide" Target="/ppt/slides/slide190.xml" Id="rId2" /><Relationship Type="http://schemas.openxmlformats.org/officeDocument/2006/relationships/notesMaster" Target="/ppt/notesMasters/notesMaster1.xml" Id="rId1" /></Relationship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97160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90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609.xml" Id="rId2" /><Relationship Type="http://schemas.openxmlformats.org/officeDocument/2006/relationships/vmlDrawing" Target="/ppt/drawings/vmlDrawing194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194.bin" Id="rId5" /><Relationship Type="http://schemas.openxmlformats.org/officeDocument/2006/relationships/notesSlide" Target="/ppt/notesSlides/notesSlide190.xml" Id="rId4" /></Relationships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787214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15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>
                <a:sym typeface="Futura"/>
              </a:rPr>
              <a:t>Three text boxes with enumeration</a:t>
            </a:r>
            <a:endParaRPr lang="en-US"/>
          </a:p>
        </p:txBody>
      </p:sp>
      <p:sp>
        <p:nvSpPr>
          <p:cNvPr id="9" name="Textplatzhalter 13">
            <a:extLst>
              <a:ext uri="{FF2B5EF4-FFF2-40B4-BE49-F238E27FC236}">
                <a16:creationId xmlns:a16="http://schemas.microsoft.com/office/drawing/2014/main" id="{244D9053-EAE4-254E-0A2D-60E3F41FCD74}"/>
              </a:ext>
            </a:extLst>
          </p:cNvPr>
          <p:cNvSpPr txBox="1">
            <a:spLocks/>
          </p:cNvSpPr>
          <p:nvPr/>
        </p:nvSpPr>
        <p:spPr bwMode="gray">
          <a:xfrm>
            <a:off x="411661" y="1546378"/>
            <a:ext cx="2620494" cy="420204"/>
          </a:xfrm>
          <a:prstGeom prst="rect">
            <a:avLst/>
          </a:prstGeom>
        </p:spPr>
        <p:txBody>
          <a:bodyPr vert="horz" wrap="square" lIns="0" tIns="0" rIns="0" bIns="5038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pPr fontAlgn="base">
              <a:spcBef>
                <a:spcPts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2400" cap="none">
                <a:ea typeface="+mn-ea"/>
                <a:cs typeface="+mn-cs"/>
                <a:sym typeface="Futura"/>
              </a:rPr>
              <a:t>Sample text</a:t>
            </a:r>
          </a:p>
        </p:txBody>
      </p:sp>
      <p:sp>
        <p:nvSpPr>
          <p:cNvPr id="11" name="Rechteck 23">
            <a:extLst>
              <a:ext uri="{FF2B5EF4-FFF2-40B4-BE49-F238E27FC236}">
                <a16:creationId xmlns:a16="http://schemas.microsoft.com/office/drawing/2014/main" id="{ED477853-BDA6-9248-556E-578E3658079D}"/>
              </a:ext>
            </a:extLst>
          </p:cNvPr>
          <p:cNvSpPr>
            <a:spLocks/>
          </p:cNvSpPr>
          <p:nvPr/>
        </p:nvSpPr>
        <p:spPr>
          <a:xfrm>
            <a:off x="407988" y="2060238"/>
            <a:ext cx="2624165" cy="1215684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</a:t>
            </a:r>
          </a:p>
        </p:txBody>
      </p:sp>
      <p:sp>
        <p:nvSpPr>
          <p:cNvPr id="12" name="Rechteck 21">
            <a:extLst>
              <a:ext uri="{FF2B5EF4-FFF2-40B4-BE49-F238E27FC236}">
                <a16:creationId xmlns:a16="http://schemas.microsoft.com/office/drawing/2014/main" id="{EF070943-A3CC-C616-2F01-A0D93BAF201E}"/>
              </a:ext>
            </a:extLst>
          </p:cNvPr>
          <p:cNvSpPr>
            <a:spLocks/>
          </p:cNvSpPr>
          <p:nvPr/>
        </p:nvSpPr>
        <p:spPr>
          <a:xfrm>
            <a:off x="407988" y="3451227"/>
            <a:ext cx="2624165" cy="1215684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</a:t>
            </a:r>
          </a:p>
        </p:txBody>
      </p:sp>
      <p:sp>
        <p:nvSpPr>
          <p:cNvPr id="13" name="Rechteck 22">
            <a:extLst>
              <a:ext uri="{FF2B5EF4-FFF2-40B4-BE49-F238E27FC236}">
                <a16:creationId xmlns:a16="http://schemas.microsoft.com/office/drawing/2014/main" id="{3B8E5465-493B-38A5-3AB9-E2FBE0A9596B}"/>
              </a:ext>
            </a:extLst>
          </p:cNvPr>
          <p:cNvSpPr>
            <a:spLocks/>
          </p:cNvSpPr>
          <p:nvPr/>
        </p:nvSpPr>
        <p:spPr>
          <a:xfrm>
            <a:off x="407988" y="4842216"/>
            <a:ext cx="2624165" cy="1215684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</a:t>
            </a:r>
          </a:p>
        </p:txBody>
      </p:sp>
      <p:sp>
        <p:nvSpPr>
          <p:cNvPr id="19" name="Textfeld 27">
            <a:extLst>
              <a:ext uri="{FF2B5EF4-FFF2-40B4-BE49-F238E27FC236}">
                <a16:creationId xmlns:a16="http://schemas.microsoft.com/office/drawing/2014/main" id="{600A69B0-7B3D-DA64-6992-FF61C1887B37}"/>
              </a:ext>
            </a:extLst>
          </p:cNvPr>
          <p:cNvSpPr txBox="1">
            <a:spLocks/>
          </p:cNvSpPr>
          <p:nvPr/>
        </p:nvSpPr>
        <p:spPr>
          <a:xfrm>
            <a:off x="2427652" y="2772488"/>
            <a:ext cx="609149" cy="503434"/>
          </a:xfrm>
          <a:prstGeom prst="rect">
            <a:avLst/>
          </a:prstGeom>
          <a:noFill/>
        </p:spPr>
        <p:txBody>
          <a:bodyPr wrap="none" lIns="0" tIns="0" rIns="107958" bIns="71972" rtlCol="0" anchor="b">
            <a:spAutoFit/>
          </a:bodyPr>
          <a:lstStyle/>
          <a:p>
            <a:pPr algn="r" defTabSz="914034" fontAlgn="base">
              <a:spcBef>
                <a:spcPts val="400"/>
              </a:spcBef>
              <a:spcAft>
                <a:spcPct val="0"/>
              </a:spcAft>
              <a:buClr>
                <a:srgbClr val="7D8482"/>
              </a:buClr>
              <a:buSzPct val="80000"/>
            </a:pPr>
            <a:r>
              <a:rPr lang="en-US" sz="2799" b="1">
                <a:solidFill>
                  <a:schemeClr val="accent1"/>
                </a:solidFill>
                <a:ea typeface="Verdana" pitchFamily="34" charset="0"/>
                <a:cs typeface="Verdana" pitchFamily="34" charset="0"/>
              </a:rPr>
              <a:t>01.</a:t>
            </a:r>
          </a:p>
        </p:txBody>
      </p:sp>
      <p:sp>
        <p:nvSpPr>
          <p:cNvPr id="20" name="Textfeld 32">
            <a:extLst>
              <a:ext uri="{FF2B5EF4-FFF2-40B4-BE49-F238E27FC236}">
                <a16:creationId xmlns:a16="http://schemas.microsoft.com/office/drawing/2014/main" id="{DA00FCFD-870D-C65E-B4F2-E336816BE3B1}"/>
              </a:ext>
            </a:extLst>
          </p:cNvPr>
          <p:cNvSpPr txBox="1">
            <a:spLocks/>
          </p:cNvSpPr>
          <p:nvPr/>
        </p:nvSpPr>
        <p:spPr>
          <a:xfrm>
            <a:off x="2427652" y="4163477"/>
            <a:ext cx="609149" cy="503434"/>
          </a:xfrm>
          <a:prstGeom prst="rect">
            <a:avLst/>
          </a:prstGeom>
          <a:noFill/>
        </p:spPr>
        <p:txBody>
          <a:bodyPr wrap="none" lIns="0" tIns="0" rIns="107958" bIns="71972" rtlCol="0" anchor="b">
            <a:spAutoFit/>
          </a:bodyPr>
          <a:lstStyle/>
          <a:p>
            <a:pPr algn="r" defTabSz="914034" fontAlgn="base">
              <a:spcBef>
                <a:spcPts val="400"/>
              </a:spcBef>
              <a:spcAft>
                <a:spcPct val="0"/>
              </a:spcAft>
              <a:buClr>
                <a:srgbClr val="7D8482"/>
              </a:buClr>
              <a:buSzPct val="80000"/>
            </a:pPr>
            <a:r>
              <a:rPr lang="en-US" sz="2799" b="1">
                <a:solidFill>
                  <a:schemeClr val="accent1"/>
                </a:solidFill>
                <a:ea typeface="Verdana" pitchFamily="34" charset="0"/>
              </a:rPr>
              <a:t>02.</a:t>
            </a:r>
          </a:p>
        </p:txBody>
      </p:sp>
      <p:sp>
        <p:nvSpPr>
          <p:cNvPr id="21" name="Textfeld 33">
            <a:extLst>
              <a:ext uri="{FF2B5EF4-FFF2-40B4-BE49-F238E27FC236}">
                <a16:creationId xmlns:a16="http://schemas.microsoft.com/office/drawing/2014/main" id="{B532CF70-503D-002F-3CD3-167072EDAC17}"/>
              </a:ext>
            </a:extLst>
          </p:cNvPr>
          <p:cNvSpPr txBox="1">
            <a:spLocks/>
          </p:cNvSpPr>
          <p:nvPr/>
        </p:nvSpPr>
        <p:spPr>
          <a:xfrm>
            <a:off x="2427652" y="5554466"/>
            <a:ext cx="609149" cy="503434"/>
          </a:xfrm>
          <a:prstGeom prst="rect">
            <a:avLst/>
          </a:prstGeom>
          <a:noFill/>
        </p:spPr>
        <p:txBody>
          <a:bodyPr wrap="none" lIns="0" tIns="0" rIns="107958" bIns="71972" rtlCol="0" anchor="b">
            <a:spAutoFit/>
          </a:bodyPr>
          <a:lstStyle/>
          <a:p>
            <a:pPr algn="r" defTabSz="914034" fontAlgn="base">
              <a:spcBef>
                <a:spcPts val="400"/>
              </a:spcBef>
              <a:spcAft>
                <a:spcPct val="0"/>
              </a:spcAft>
              <a:buClr>
                <a:srgbClr val="7D8482"/>
              </a:buClr>
              <a:buSzPct val="80000"/>
            </a:pPr>
            <a:r>
              <a:rPr lang="en-US" sz="2799" b="1">
                <a:solidFill>
                  <a:schemeClr val="accent1"/>
                </a:solidFill>
                <a:ea typeface="Verdana" pitchFamily="34" charset="0"/>
              </a:rPr>
              <a:t>03.</a:t>
            </a:r>
          </a:p>
        </p:txBody>
      </p:sp>
      <p:sp>
        <p:nvSpPr>
          <p:cNvPr id="22" name="Textplatzhalter 13">
            <a:extLst>
              <a:ext uri="{FF2B5EF4-FFF2-40B4-BE49-F238E27FC236}">
                <a16:creationId xmlns:a16="http://schemas.microsoft.com/office/drawing/2014/main" id="{FE491187-1E84-A641-4703-C8BE080D4E75}"/>
              </a:ext>
            </a:extLst>
          </p:cNvPr>
          <p:cNvSpPr txBox="1">
            <a:spLocks/>
          </p:cNvSpPr>
          <p:nvPr/>
        </p:nvSpPr>
        <p:spPr bwMode="gray">
          <a:xfrm>
            <a:off x="3392504" y="1546378"/>
            <a:ext cx="8416909" cy="420204"/>
          </a:xfrm>
          <a:prstGeom prst="rect">
            <a:avLst/>
          </a:prstGeom>
        </p:spPr>
        <p:txBody>
          <a:bodyPr vert="horz" wrap="square" lIns="0" tIns="0" rIns="0" bIns="5038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pPr fontAlgn="base">
              <a:spcBef>
                <a:spcPts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2400" cap="none">
                <a:ea typeface="+mn-ea"/>
                <a:cs typeface="+mn-cs"/>
                <a:sym typeface="Futura"/>
              </a:rPr>
              <a:t>Text</a:t>
            </a:r>
          </a:p>
        </p:txBody>
      </p:sp>
      <p:cxnSp>
        <p:nvCxnSpPr>
          <p:cNvPr id="29" name="Gerade Verbindung 29">
            <a:extLst>
              <a:ext uri="{FF2B5EF4-FFF2-40B4-BE49-F238E27FC236}">
                <a16:creationId xmlns:a16="http://schemas.microsoft.com/office/drawing/2014/main" id="{7F7681EE-B9BD-2EE9-51C9-092B790FD150}"/>
              </a:ext>
            </a:extLst>
          </p:cNvPr>
          <p:cNvCxnSpPr>
            <a:cxnSpLocks/>
          </p:cNvCxnSpPr>
          <p:nvPr/>
        </p:nvCxnSpPr>
        <p:spPr bwMode="gray">
          <a:xfrm>
            <a:off x="3392504" y="3363575"/>
            <a:ext cx="841690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30">
            <a:extLst>
              <a:ext uri="{FF2B5EF4-FFF2-40B4-BE49-F238E27FC236}">
                <a16:creationId xmlns:a16="http://schemas.microsoft.com/office/drawing/2014/main" id="{E128FBF3-63B7-4AFB-DFAA-04DB637A0824}"/>
              </a:ext>
            </a:extLst>
          </p:cNvPr>
          <p:cNvCxnSpPr>
            <a:cxnSpLocks/>
          </p:cNvCxnSpPr>
          <p:nvPr/>
        </p:nvCxnSpPr>
        <p:spPr bwMode="gray">
          <a:xfrm>
            <a:off x="3392504" y="4754564"/>
            <a:ext cx="841690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nhaltsplatzhalter 2">
            <a:extLst>
              <a:ext uri="{FF2B5EF4-FFF2-40B4-BE49-F238E27FC236}">
                <a16:creationId xmlns:a16="http://schemas.microsoft.com/office/drawing/2014/main" id="{35F9720D-BB3E-C93C-CE98-910E22063921}"/>
              </a:ext>
            </a:extLst>
          </p:cNvPr>
          <p:cNvSpPr txBox="1">
            <a:spLocks/>
          </p:cNvSpPr>
          <p:nvPr/>
        </p:nvSpPr>
        <p:spPr>
          <a:xfrm>
            <a:off x="3392504" y="2060238"/>
            <a:ext cx="8416909" cy="1215684"/>
          </a:xfrm>
          <a:prstGeom prst="rect">
            <a:avLst/>
          </a:prstGeom>
        </p:spPr>
        <p:txBody>
          <a:bodyPr wrap="square" lIns="0" tIns="144000" rIns="0" bIns="1440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,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</a:t>
            </a:r>
          </a:p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600"/>
              </a:spcBef>
            </a:pPr>
            <a:r>
              <a:rPr lang="en-US" sz="1400" err="1"/>
              <a:t>Quis</a:t>
            </a:r>
            <a:r>
              <a:rPr lang="en-US" sz="1400"/>
              <a:t>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id="{04AF4D12-C0CF-18F8-1244-244BE9774BCB}"/>
              </a:ext>
            </a:extLst>
          </p:cNvPr>
          <p:cNvSpPr txBox="1">
            <a:spLocks/>
          </p:cNvSpPr>
          <p:nvPr/>
        </p:nvSpPr>
        <p:spPr>
          <a:xfrm>
            <a:off x="3392504" y="3451227"/>
            <a:ext cx="8416909" cy="1215684"/>
          </a:xfrm>
          <a:prstGeom prst="rect">
            <a:avLst/>
          </a:prstGeom>
        </p:spPr>
        <p:txBody>
          <a:bodyPr wrap="square" lIns="0" tIns="144000" rIns="0" bIns="1440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,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</a:t>
            </a:r>
          </a:p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600"/>
              </a:spcBef>
            </a:pPr>
            <a:r>
              <a:rPr lang="en-US" sz="1400" err="1"/>
              <a:t>Quis</a:t>
            </a:r>
            <a:r>
              <a:rPr lang="en-US" sz="1400"/>
              <a:t>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C2DDA9B3-0B7C-5610-38FF-36A26A8F65A9}"/>
              </a:ext>
            </a:extLst>
          </p:cNvPr>
          <p:cNvSpPr txBox="1">
            <a:spLocks/>
          </p:cNvSpPr>
          <p:nvPr/>
        </p:nvSpPr>
        <p:spPr>
          <a:xfrm>
            <a:off x="3392504" y="4842216"/>
            <a:ext cx="8416909" cy="1215684"/>
          </a:xfrm>
          <a:prstGeom prst="rect">
            <a:avLst/>
          </a:prstGeom>
        </p:spPr>
        <p:txBody>
          <a:bodyPr wrap="square" lIns="0" tIns="144000" rIns="0" bIns="1440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,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</a:t>
            </a:r>
          </a:p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600"/>
              </a:spcBef>
            </a:pPr>
            <a:r>
              <a:rPr lang="en-US" sz="1400" err="1"/>
              <a:t>Quis</a:t>
            </a:r>
            <a:r>
              <a:rPr lang="en-US" sz="1400"/>
              <a:t>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6E83075F-022E-6E4B-2A0F-08EA9E7B2110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836768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box</a:t>
            </a:r>
          </a:p>
        </p:txBody>
      </p:sp>
    </p:spTree>
    <p:extLst>
      <p:ext uri="{BB962C8B-B14F-4D97-AF65-F5344CB8AC3E}">
        <p14:creationId xmlns:p14="http://schemas.microsoft.com/office/powerpoint/2010/main" val="2717889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