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191.xml" ContentType="application/vnd.openxmlformats-officedocument.presentationml.slide+xml"/>
  <Override PartName="/ppt/tags/tag616.xml" ContentType="application/vnd.openxmlformats-officedocument.presentationml.tags+xml"/>
  <Override PartName="/ppt/tags/tag611.xml" ContentType="application/vnd.openxmlformats-officedocument.presentationml.tags+xml"/>
  <Override PartName="/ppt/tags/tag615.xml" ContentType="application/vnd.openxmlformats-officedocument.presentationml.tags+xml"/>
  <Override PartName="/ppt/notesSlides/notesSlide19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610.xml" ContentType="application/vnd.openxmlformats-officedocument.presentationml.tags+xml"/>
  <Override PartName="/ppt/tags/tag614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613.xml" ContentType="application/vnd.openxmlformats-officedocument.presentationml.tags+xml"/>
  <Override PartName="/ppt/tags/tag618.xml" ContentType="application/vnd.openxmlformats-officedocument.presentationml.tags+xml"/>
  <Override PartName="/ppt/tags/tag612.xml" ContentType="application/vnd.openxmlformats-officedocument.presentationml.tags+xml"/>
  <Override PartName="/ppt/tags/tag617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50" r:id="rId194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openxmlformats.org/officeDocument/2006/relationships/slide" Target="/ppt/slides/slide191.xml" Id="rId194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95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91.xml.rels>&#65279;<?xml version="1.0" encoding="utf-8"?><Relationships xmlns="http://schemas.openxmlformats.org/package/2006/relationships"><Relationship Type="http://schemas.openxmlformats.org/officeDocument/2006/relationships/slide" Target="/ppt/slides/slide191.xml" Id="rId2" /><Relationship Type="http://schemas.openxmlformats.org/officeDocument/2006/relationships/notesMaster" Target="/ppt/notesMasters/notesMaster1.xml" Id="rId1" /></Relationship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2236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91.xml.rels>&#65279;<?xml version="1.0" encoding="utf-8"?><Relationships xmlns="http://schemas.openxmlformats.org/package/2006/relationships"><Relationship Type="http://schemas.openxmlformats.org/officeDocument/2006/relationships/tags" Target="/ppt/tags/tag616.xml" Id="rId8" /><Relationship Type="http://schemas.openxmlformats.org/officeDocument/2006/relationships/oleObject" Target="/ppt/embeddings/oleObject195.bin" Id="rId13" /><Relationship Type="http://schemas.openxmlformats.org/officeDocument/2006/relationships/tags" Target="/ppt/tags/tag611.xml" Id="rId3" /><Relationship Type="http://schemas.openxmlformats.org/officeDocument/2006/relationships/tags" Target="/ppt/tags/tag615.xml" Id="rId7" /><Relationship Type="http://schemas.openxmlformats.org/officeDocument/2006/relationships/notesSlide" Target="/ppt/notesSlides/notesSlide191.xml" Id="rId12" /><Relationship Type="http://schemas.openxmlformats.org/officeDocument/2006/relationships/tags" Target="/ppt/tags/tag610.xml" Id="rId2" /><Relationship Type="http://schemas.openxmlformats.org/officeDocument/2006/relationships/vmlDrawing" Target="/ppt/drawings/vmlDrawing195.vml" Id="rId1" /><Relationship Type="http://schemas.openxmlformats.org/officeDocument/2006/relationships/tags" Target="/ppt/tags/tag614.xml" Id="rId6" /><Relationship Type="http://schemas.openxmlformats.org/officeDocument/2006/relationships/slideLayout" Target="/ppt/slideLayouts/slideLayout5.xml" Id="rId11" /><Relationship Type="http://schemas.openxmlformats.org/officeDocument/2006/relationships/tags" Target="/ppt/tags/tag613.xml" Id="rId5" /><Relationship Type="http://schemas.openxmlformats.org/officeDocument/2006/relationships/tags" Target="/ppt/tags/tag618.xml" Id="rId10" /><Relationship Type="http://schemas.openxmlformats.org/officeDocument/2006/relationships/tags" Target="/ppt/tags/tag612.xml" Id="rId4" /><Relationship Type="http://schemas.openxmlformats.org/officeDocument/2006/relationships/tags" Target="/ppt/tags/tag617.xml" Id="rId9" /><Relationship Type="http://schemas.openxmlformats.org/officeDocument/2006/relationships/image" Target="/ppt/media/image4.emf" Id="rId14" /></Relationships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78167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39" name="think-cell 幻灯片" r:id="rId13" imgW="349" imgH="350" progId="TCLayout.ActiveDocument.1">
                  <p:embed/>
                </p:oleObj>
              </mc:Choice>
              <mc:Fallback>
                <p:oleObj name="think-cell 幻灯片" r:id="rId13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Four text boxes with enumeration</a:t>
            </a:r>
            <a:endParaRPr lang="en-US"/>
          </a:p>
        </p:txBody>
      </p:sp>
      <p:sp>
        <p:nvSpPr>
          <p:cNvPr id="2" name="Rechteck 23">
            <a:extLst>
              <a:ext uri="{FF2B5EF4-FFF2-40B4-BE49-F238E27FC236}">
                <a16:creationId xmlns:a16="http://schemas.microsoft.com/office/drawing/2014/main" id="{D09F4F78-99AB-B6E3-DDE1-A437F2A3F7B3}"/>
              </a:ext>
            </a:extLst>
          </p:cNvPr>
          <p:cNvSpPr>
            <a:spLocks/>
          </p:cNvSpPr>
          <p:nvPr/>
        </p:nvSpPr>
        <p:spPr>
          <a:xfrm>
            <a:off x="407988" y="2060238"/>
            <a:ext cx="2625010" cy="86793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text</a:t>
            </a:r>
          </a:p>
          <a:p>
            <a:pPr marL="0" lvl="1">
              <a:spcAft>
                <a:spcPts val="600"/>
              </a:spcAft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</a:t>
            </a:r>
          </a:p>
        </p:txBody>
      </p:sp>
      <p:sp>
        <p:nvSpPr>
          <p:cNvPr id="3" name="Rechteck 21">
            <a:extLst>
              <a:ext uri="{FF2B5EF4-FFF2-40B4-BE49-F238E27FC236}">
                <a16:creationId xmlns:a16="http://schemas.microsoft.com/office/drawing/2014/main" id="{EFC91BD9-A24E-E781-0618-4062333C9973}"/>
              </a:ext>
            </a:extLst>
          </p:cNvPr>
          <p:cNvSpPr>
            <a:spLocks/>
          </p:cNvSpPr>
          <p:nvPr/>
        </p:nvSpPr>
        <p:spPr>
          <a:xfrm>
            <a:off x="407988" y="4146722"/>
            <a:ext cx="2625010" cy="86793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text</a:t>
            </a:r>
          </a:p>
          <a:p>
            <a:pPr marL="0" lvl="1">
              <a:spcAft>
                <a:spcPts val="600"/>
              </a:spcAft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</a:t>
            </a:r>
          </a:p>
        </p:txBody>
      </p:sp>
      <p:sp>
        <p:nvSpPr>
          <p:cNvPr id="6" name="Rechteck 20">
            <a:extLst>
              <a:ext uri="{FF2B5EF4-FFF2-40B4-BE49-F238E27FC236}">
                <a16:creationId xmlns:a16="http://schemas.microsoft.com/office/drawing/2014/main" id="{CF1CF63F-CB79-98A0-6AE5-040A2673C58A}"/>
              </a:ext>
            </a:extLst>
          </p:cNvPr>
          <p:cNvSpPr>
            <a:spLocks/>
          </p:cNvSpPr>
          <p:nvPr/>
        </p:nvSpPr>
        <p:spPr>
          <a:xfrm>
            <a:off x="407988" y="3103480"/>
            <a:ext cx="2625010" cy="86793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text</a:t>
            </a:r>
          </a:p>
          <a:p>
            <a:pPr marL="0" lvl="1">
              <a:spcAft>
                <a:spcPts val="600"/>
              </a:spcAft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</a:t>
            </a:r>
          </a:p>
        </p:txBody>
      </p:sp>
      <p:sp>
        <p:nvSpPr>
          <p:cNvPr id="7" name="Textplatzhalter 13">
            <a:extLst>
              <a:ext uri="{FF2B5EF4-FFF2-40B4-BE49-F238E27FC236}">
                <a16:creationId xmlns:a16="http://schemas.microsoft.com/office/drawing/2014/main" id="{DB307389-0382-31D2-1350-A93D46D4D597}"/>
              </a:ext>
            </a:extLst>
          </p:cNvPr>
          <p:cNvSpPr txBox="1">
            <a:spLocks/>
          </p:cNvSpPr>
          <p:nvPr/>
        </p:nvSpPr>
        <p:spPr bwMode="gray">
          <a:xfrm>
            <a:off x="411662" y="1546378"/>
            <a:ext cx="2621337" cy="420204"/>
          </a:xfrm>
          <a:prstGeom prst="rect">
            <a:avLst/>
          </a:prstGeom>
        </p:spPr>
        <p:txBody>
          <a:bodyPr vert="horz" wrap="square" lIns="0" tIns="0" rIns="0" bIns="5038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fontAlgn="base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2400" cap="none">
                <a:ea typeface="+mn-ea"/>
                <a:cs typeface="+mn-cs"/>
                <a:sym typeface="Futura"/>
              </a:rPr>
              <a:t>Sample text</a:t>
            </a:r>
          </a:p>
        </p:txBody>
      </p:sp>
      <p:sp>
        <p:nvSpPr>
          <p:cNvPr id="14" name="Rechteck 22">
            <a:extLst>
              <a:ext uri="{FF2B5EF4-FFF2-40B4-BE49-F238E27FC236}">
                <a16:creationId xmlns:a16="http://schemas.microsoft.com/office/drawing/2014/main" id="{D76707EA-596F-A9ED-C0DB-10E35C48AEBC}"/>
              </a:ext>
            </a:extLst>
          </p:cNvPr>
          <p:cNvSpPr>
            <a:spLocks/>
          </p:cNvSpPr>
          <p:nvPr/>
        </p:nvSpPr>
        <p:spPr>
          <a:xfrm>
            <a:off x="407988" y="5189964"/>
            <a:ext cx="2625010" cy="86793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text</a:t>
            </a:r>
          </a:p>
          <a:p>
            <a:pPr marL="0" lvl="1">
              <a:spcAft>
                <a:spcPts val="600"/>
              </a:spcAft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</a:t>
            </a:r>
          </a:p>
        </p:txBody>
      </p:sp>
      <p:sp>
        <p:nvSpPr>
          <p:cNvPr id="15" name="Textfeld 27">
            <a:extLst>
              <a:ext uri="{FF2B5EF4-FFF2-40B4-BE49-F238E27FC236}">
                <a16:creationId xmlns:a16="http://schemas.microsoft.com/office/drawing/2014/main" id="{BB33307F-AD88-CF94-58E0-11AE158D3FB3}"/>
              </a:ext>
            </a:extLst>
          </p:cNvPr>
          <p:cNvSpPr txBox="1">
            <a:spLocks/>
          </p:cNvSpPr>
          <p:nvPr/>
        </p:nvSpPr>
        <p:spPr>
          <a:xfrm>
            <a:off x="2428497" y="2424740"/>
            <a:ext cx="609149" cy="503434"/>
          </a:xfrm>
          <a:prstGeom prst="rect">
            <a:avLst/>
          </a:prstGeom>
          <a:noFill/>
        </p:spPr>
        <p:txBody>
          <a:bodyPr wrap="none" lIns="0" tIns="0" rIns="107958" bIns="71972" rtlCol="0" anchor="b">
            <a:spAutoFit/>
          </a:bodyPr>
          <a:lstStyle/>
          <a:p>
            <a:pPr algn="r" defTabSz="914034" fontAlgn="base">
              <a:spcBef>
                <a:spcPts val="400"/>
              </a:spcBef>
              <a:spcAft>
                <a:spcPct val="0"/>
              </a:spcAft>
              <a:buClr>
                <a:srgbClr val="7D8482"/>
              </a:buClr>
              <a:buSzPct val="80000"/>
            </a:pPr>
            <a:r>
              <a:rPr lang="en-US" sz="2799" b="1">
                <a:solidFill>
                  <a:schemeClr val="accent1"/>
                </a:solidFill>
                <a:ea typeface="Verdana" pitchFamily="34" charset="0"/>
                <a:cs typeface="Verdana" pitchFamily="34" charset="0"/>
              </a:rPr>
              <a:t>01.</a:t>
            </a:r>
          </a:p>
        </p:txBody>
      </p:sp>
      <p:sp>
        <p:nvSpPr>
          <p:cNvPr id="16" name="Textfeld 32">
            <a:extLst>
              <a:ext uri="{FF2B5EF4-FFF2-40B4-BE49-F238E27FC236}">
                <a16:creationId xmlns:a16="http://schemas.microsoft.com/office/drawing/2014/main" id="{C72A7B35-65AC-AFEF-6673-E9E6C21F0145}"/>
              </a:ext>
            </a:extLst>
          </p:cNvPr>
          <p:cNvSpPr txBox="1">
            <a:spLocks/>
          </p:cNvSpPr>
          <p:nvPr/>
        </p:nvSpPr>
        <p:spPr>
          <a:xfrm>
            <a:off x="2428497" y="3467982"/>
            <a:ext cx="609149" cy="503434"/>
          </a:xfrm>
          <a:prstGeom prst="rect">
            <a:avLst/>
          </a:prstGeom>
          <a:noFill/>
        </p:spPr>
        <p:txBody>
          <a:bodyPr wrap="none" lIns="0" tIns="0" rIns="107958" bIns="71972" rtlCol="0" anchor="b">
            <a:spAutoFit/>
          </a:bodyPr>
          <a:lstStyle/>
          <a:p>
            <a:pPr algn="r" defTabSz="914034" fontAlgn="base">
              <a:spcBef>
                <a:spcPts val="400"/>
              </a:spcBef>
              <a:spcAft>
                <a:spcPct val="0"/>
              </a:spcAft>
              <a:buClr>
                <a:srgbClr val="7D8482"/>
              </a:buClr>
              <a:buSzPct val="80000"/>
            </a:pPr>
            <a:r>
              <a:rPr lang="en-US" sz="2799" b="1">
                <a:solidFill>
                  <a:schemeClr val="accent1"/>
                </a:solidFill>
                <a:ea typeface="Verdana" pitchFamily="34" charset="0"/>
              </a:rPr>
              <a:t>02.</a:t>
            </a:r>
          </a:p>
        </p:txBody>
      </p:sp>
      <p:sp>
        <p:nvSpPr>
          <p:cNvPr id="17" name="Textfeld 33">
            <a:extLst>
              <a:ext uri="{FF2B5EF4-FFF2-40B4-BE49-F238E27FC236}">
                <a16:creationId xmlns:a16="http://schemas.microsoft.com/office/drawing/2014/main" id="{50DD286F-CD87-FD5B-88A5-5E81924B3056}"/>
              </a:ext>
            </a:extLst>
          </p:cNvPr>
          <p:cNvSpPr txBox="1">
            <a:spLocks/>
          </p:cNvSpPr>
          <p:nvPr/>
        </p:nvSpPr>
        <p:spPr>
          <a:xfrm>
            <a:off x="2428497" y="4511224"/>
            <a:ext cx="609149" cy="503434"/>
          </a:xfrm>
          <a:prstGeom prst="rect">
            <a:avLst/>
          </a:prstGeom>
          <a:noFill/>
        </p:spPr>
        <p:txBody>
          <a:bodyPr wrap="none" lIns="0" tIns="0" rIns="107958" bIns="71972" rtlCol="0" anchor="b">
            <a:spAutoFit/>
          </a:bodyPr>
          <a:lstStyle/>
          <a:p>
            <a:pPr algn="r" defTabSz="914034" fontAlgn="base">
              <a:spcBef>
                <a:spcPts val="400"/>
              </a:spcBef>
              <a:spcAft>
                <a:spcPct val="0"/>
              </a:spcAft>
              <a:buClr>
                <a:srgbClr val="7D8482"/>
              </a:buClr>
              <a:buSzPct val="80000"/>
            </a:pPr>
            <a:r>
              <a:rPr lang="en-US" sz="2799" b="1">
                <a:solidFill>
                  <a:schemeClr val="accent1"/>
                </a:solidFill>
                <a:ea typeface="Verdana" pitchFamily="34" charset="0"/>
              </a:rPr>
              <a:t>03.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24A9BC60-3A6C-2416-BCA1-9AD5B85B7AEA}"/>
              </a:ext>
            </a:extLst>
          </p:cNvPr>
          <p:cNvSpPr txBox="1">
            <a:spLocks/>
          </p:cNvSpPr>
          <p:nvPr/>
        </p:nvSpPr>
        <p:spPr bwMode="gray">
          <a:xfrm>
            <a:off x="3393465" y="1546378"/>
            <a:ext cx="8419617" cy="420204"/>
          </a:xfrm>
          <a:prstGeom prst="rect">
            <a:avLst/>
          </a:prstGeom>
        </p:spPr>
        <p:txBody>
          <a:bodyPr vert="horz" wrap="square" lIns="0" tIns="0" rIns="0" bIns="5038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fontAlgn="base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2400" cap="none">
                <a:ea typeface="+mn-ea"/>
                <a:cs typeface="+mn-cs"/>
                <a:sym typeface="Futura"/>
              </a:rPr>
              <a:t>Text</a:t>
            </a:r>
          </a:p>
        </p:txBody>
      </p:sp>
      <p:cxnSp>
        <p:nvCxnSpPr>
          <p:cNvPr id="23" name="Gerade Verbindung 29">
            <a:extLst>
              <a:ext uri="{FF2B5EF4-FFF2-40B4-BE49-F238E27FC236}">
                <a16:creationId xmlns:a16="http://schemas.microsoft.com/office/drawing/2014/main" id="{DF462BD3-44E7-C551-6FBE-9A727EEAA27F}"/>
              </a:ext>
            </a:extLst>
          </p:cNvPr>
          <p:cNvCxnSpPr>
            <a:cxnSpLocks/>
          </p:cNvCxnSpPr>
          <p:nvPr/>
        </p:nvCxnSpPr>
        <p:spPr bwMode="gray">
          <a:xfrm>
            <a:off x="3393465" y="3015827"/>
            <a:ext cx="841961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30">
            <a:extLst>
              <a:ext uri="{FF2B5EF4-FFF2-40B4-BE49-F238E27FC236}">
                <a16:creationId xmlns:a16="http://schemas.microsoft.com/office/drawing/2014/main" id="{35E42CC2-A788-D4ED-12C0-E8BA6BA6FC21}"/>
              </a:ext>
            </a:extLst>
          </p:cNvPr>
          <p:cNvCxnSpPr>
            <a:cxnSpLocks/>
          </p:cNvCxnSpPr>
          <p:nvPr/>
        </p:nvCxnSpPr>
        <p:spPr bwMode="gray">
          <a:xfrm>
            <a:off x="3393465" y="5102311"/>
            <a:ext cx="841961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535D13CF-D931-7819-BF32-E61C0CF9790C}"/>
              </a:ext>
            </a:extLst>
          </p:cNvPr>
          <p:cNvSpPr txBox="1">
            <a:spLocks/>
          </p:cNvSpPr>
          <p:nvPr/>
        </p:nvSpPr>
        <p:spPr>
          <a:xfrm>
            <a:off x="3393465" y="2060238"/>
            <a:ext cx="7896651" cy="867936"/>
          </a:xfrm>
          <a:prstGeom prst="rect">
            <a:avLst/>
          </a:prstGeom>
        </p:spPr>
        <p:txBody>
          <a:bodyPr wrap="square" lIns="0" tIns="144000" rIns="0" bIns="1440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</a:t>
            </a:r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D64B6A86-F749-E59C-5DC2-71D56D7AB992}"/>
              </a:ext>
            </a:extLst>
          </p:cNvPr>
          <p:cNvSpPr txBox="1">
            <a:spLocks/>
          </p:cNvSpPr>
          <p:nvPr/>
        </p:nvSpPr>
        <p:spPr>
          <a:xfrm>
            <a:off x="3393465" y="3103480"/>
            <a:ext cx="7896651" cy="867936"/>
          </a:xfrm>
          <a:prstGeom prst="rect">
            <a:avLst/>
          </a:prstGeom>
        </p:spPr>
        <p:txBody>
          <a:bodyPr wrap="square" lIns="0" tIns="144000" rIns="0" bIns="1440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</a:t>
            </a:r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AF5DE8E7-BCF8-B86C-DE4C-83D1823A15B5}"/>
              </a:ext>
            </a:extLst>
          </p:cNvPr>
          <p:cNvSpPr txBox="1">
            <a:spLocks/>
          </p:cNvSpPr>
          <p:nvPr/>
        </p:nvSpPr>
        <p:spPr>
          <a:xfrm>
            <a:off x="3393465" y="5189964"/>
            <a:ext cx="7896651" cy="867936"/>
          </a:xfrm>
          <a:prstGeom prst="rect">
            <a:avLst/>
          </a:prstGeom>
        </p:spPr>
        <p:txBody>
          <a:bodyPr wrap="square" lIns="0" tIns="144000" rIns="0" bIns="1440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</a:t>
            </a:r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31674A24-FCCA-C7B9-24B9-5F872308E888}"/>
              </a:ext>
            </a:extLst>
          </p:cNvPr>
          <p:cNvSpPr txBox="1">
            <a:spLocks/>
          </p:cNvSpPr>
          <p:nvPr/>
        </p:nvSpPr>
        <p:spPr>
          <a:xfrm>
            <a:off x="3393465" y="4146722"/>
            <a:ext cx="7896651" cy="867936"/>
          </a:xfrm>
          <a:prstGeom prst="rect">
            <a:avLst/>
          </a:prstGeom>
        </p:spPr>
        <p:txBody>
          <a:bodyPr wrap="square" lIns="0" tIns="144000" rIns="0" bIns="1440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</a:t>
            </a:r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</p:txBody>
      </p:sp>
      <p:cxnSp>
        <p:nvCxnSpPr>
          <p:cNvPr id="34" name="Gerade Verbindung 30">
            <a:extLst>
              <a:ext uri="{FF2B5EF4-FFF2-40B4-BE49-F238E27FC236}">
                <a16:creationId xmlns:a16="http://schemas.microsoft.com/office/drawing/2014/main" id="{786C9CD2-F1C3-F568-DF35-8005FB945840}"/>
              </a:ext>
            </a:extLst>
          </p:cNvPr>
          <p:cNvCxnSpPr>
            <a:cxnSpLocks/>
          </p:cNvCxnSpPr>
          <p:nvPr/>
        </p:nvCxnSpPr>
        <p:spPr bwMode="gray">
          <a:xfrm>
            <a:off x="3393465" y="4059069"/>
            <a:ext cx="841961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28">
            <a:extLst>
              <a:ext uri="{FF2B5EF4-FFF2-40B4-BE49-F238E27FC236}">
                <a16:creationId xmlns:a16="http://schemas.microsoft.com/office/drawing/2014/main" id="{FDE13FE2-E6E5-60EA-4ADF-E32CD0B9D870}"/>
              </a:ext>
            </a:extLst>
          </p:cNvPr>
          <p:cNvSpPr txBox="1">
            <a:spLocks/>
          </p:cNvSpPr>
          <p:nvPr/>
        </p:nvSpPr>
        <p:spPr>
          <a:xfrm>
            <a:off x="2428497" y="5554466"/>
            <a:ext cx="609149" cy="503434"/>
          </a:xfrm>
          <a:prstGeom prst="rect">
            <a:avLst/>
          </a:prstGeom>
          <a:noFill/>
        </p:spPr>
        <p:txBody>
          <a:bodyPr wrap="none" lIns="0" tIns="0" rIns="107958" bIns="71972" rtlCol="0" anchor="b">
            <a:spAutoFit/>
          </a:bodyPr>
          <a:lstStyle/>
          <a:p>
            <a:pPr algn="r" defTabSz="914034" fontAlgn="base">
              <a:spcBef>
                <a:spcPts val="400"/>
              </a:spcBef>
              <a:spcAft>
                <a:spcPct val="0"/>
              </a:spcAft>
              <a:buClr>
                <a:srgbClr val="7D8482"/>
              </a:buClr>
              <a:buSzPct val="80000"/>
            </a:pPr>
            <a:r>
              <a:rPr lang="en-US" sz="2799" b="1">
                <a:solidFill>
                  <a:schemeClr val="accent1"/>
                </a:solidFill>
                <a:ea typeface="Verdana" pitchFamily="34" charset="0"/>
              </a:rPr>
              <a:t>04.</a:t>
            </a:r>
          </a:p>
        </p:txBody>
      </p:sp>
      <p:sp>
        <p:nvSpPr>
          <p:cNvPr id="36" name="Ellipse 3">
            <a:extLst>
              <a:ext uri="{FF2B5EF4-FFF2-40B4-BE49-F238E27FC236}">
                <a16:creationId xmlns:a16="http://schemas.microsoft.com/office/drawing/2014/main" id="{6B3CD8BA-DAD1-43F8-0F38-91AD34E87CA2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1474450" y="2330450"/>
            <a:ext cx="330200" cy="330200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Bogen 4">
            <a:extLst>
              <a:ext uri="{FF2B5EF4-FFF2-40B4-BE49-F238E27FC236}">
                <a16:creationId xmlns:a16="http://schemas.microsoft.com/office/drawing/2014/main" id="{7327D0B0-C5BE-3971-1C43-5D03FECB6734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11474450" y="2330450"/>
            <a:ext cx="330199" cy="330199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29">
            <a:extLst>
              <a:ext uri="{FF2B5EF4-FFF2-40B4-BE49-F238E27FC236}">
                <a16:creationId xmlns:a16="http://schemas.microsoft.com/office/drawing/2014/main" id="{80E5E7FC-359C-E79D-D62E-34C8D877F57F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1474450" y="3373438"/>
            <a:ext cx="330200" cy="330200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ogen 35">
            <a:extLst>
              <a:ext uri="{FF2B5EF4-FFF2-40B4-BE49-F238E27FC236}">
                <a16:creationId xmlns:a16="http://schemas.microsoft.com/office/drawing/2014/main" id="{27D73C24-1439-3CF2-5B82-DFF54D63DC99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11474450" y="3373438"/>
            <a:ext cx="330200" cy="330198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lipse 36">
            <a:extLst>
              <a:ext uri="{FF2B5EF4-FFF2-40B4-BE49-F238E27FC236}">
                <a16:creationId xmlns:a16="http://schemas.microsoft.com/office/drawing/2014/main" id="{EC20F2EE-AE79-6CC3-0FD8-C2688B478742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11474450" y="4416425"/>
            <a:ext cx="330200" cy="330200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Bogen 37">
            <a:extLst>
              <a:ext uri="{FF2B5EF4-FFF2-40B4-BE49-F238E27FC236}">
                <a16:creationId xmlns:a16="http://schemas.microsoft.com/office/drawing/2014/main" id="{3DC4E954-766A-BAA5-48AB-585C4951EF30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11474450" y="4416425"/>
            <a:ext cx="330199" cy="330199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38">
            <a:extLst>
              <a:ext uri="{FF2B5EF4-FFF2-40B4-BE49-F238E27FC236}">
                <a16:creationId xmlns:a16="http://schemas.microsoft.com/office/drawing/2014/main" id="{D1BA3224-3633-0A5D-E6E2-398655A0AC74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11474450" y="5459413"/>
            <a:ext cx="330200" cy="330200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Bogen 39">
            <a:extLst>
              <a:ext uri="{FF2B5EF4-FFF2-40B4-BE49-F238E27FC236}">
                <a16:creationId xmlns:a16="http://schemas.microsoft.com/office/drawing/2014/main" id="{3B1B8408-7DF7-0E1B-5230-5FE04364EC37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11474450" y="5459413"/>
            <a:ext cx="330200" cy="330198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C6314DE-2A38-611F-4795-38E9DDBB49D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83676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box</a:t>
            </a:r>
          </a:p>
        </p:txBody>
      </p:sp>
    </p:spTree>
    <p:extLst>
      <p:ext uri="{BB962C8B-B14F-4D97-AF65-F5344CB8AC3E}">
        <p14:creationId xmlns:p14="http://schemas.microsoft.com/office/powerpoint/2010/main" val="38257583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afE.DZLqtDjqyX_EXM.tg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MUNcb3XxLij8iiYB.LhA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tKk78mlhhirp141D5zlJQ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I1RIZQVjKc4awJ6J6k7uQ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0M_WOmJ9zmAwJYJAfkmA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cb3DCGdez9N2WQ_I0PUA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_clvkII35xG7mt.FoWcw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vT0pDgEw2vEpNYWbR1mQ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