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xlsb" ContentType="application/vnd.ms-excel.sheet.binary.macroEnabled.12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slides/slide192.xml" ContentType="application/vnd.openxmlformats-officedocument.presentationml.slide+xml"/>
  <Override PartName="/ppt/tags/tag625.xml" ContentType="application/vnd.openxmlformats-officedocument.presentationml.tags+xml"/>
  <Override PartName="/ppt/tags/tag630.xml" ContentType="application/vnd.openxmlformats-officedocument.presentationml.tags+xml"/>
  <Override PartName="/ppt/tags/tag635.xml" ContentType="application/vnd.openxmlformats-officedocument.presentationml.tags+xml"/>
  <Override PartName="/ppt/tags/tag643.xml" ContentType="application/vnd.openxmlformats-officedocument.presentationml.tags+xml"/>
  <Override PartName="/ppt/tags/tag620.xml" ContentType="application/vnd.openxmlformats-officedocument.presentationml.tags+xml"/>
  <Override PartName="/ppt/tags/tag638.xml" ContentType="application/vnd.openxmlformats-officedocument.presentationml.tags+xml"/>
  <Override PartName="/ppt/tags/tag624.xml" ContentType="application/vnd.openxmlformats-officedocument.presentationml.tags+xml"/>
  <Override PartName="/ppt/tags/tag629.xml" ContentType="application/vnd.openxmlformats-officedocument.presentationml.tags+xml"/>
  <Override PartName="/ppt/tags/tag634.xml" ContentType="application/vnd.openxmlformats-officedocument.presentationml.tags+xml"/>
  <Override PartName="/ppt/tags/tag642.xml" ContentType="application/vnd.openxmlformats-officedocument.presentationml.tags+xml"/>
  <Override PartName="/ppt/tags/tag619.xml" ContentType="application/vnd.openxmlformats-officedocument.presentationml.tags+xml"/>
  <Override PartName="/ppt/tags/tag633.xml" ContentType="application/vnd.openxmlformats-officedocument.presentationml.tags+xml"/>
  <Override PartName="/ppt/tags/tag637.xml" ContentType="application/vnd.openxmlformats-officedocument.presentationml.tags+xml"/>
  <Override PartName="/ppt/notesSlides/notesSlide19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623.xml" ContentType="application/vnd.openxmlformats-officedocument.presentationml.tags+xml"/>
  <Override PartName="/ppt/tags/tag628.xml" ContentType="application/vnd.openxmlformats-officedocument.presentationml.tags+xml"/>
  <Override PartName="/ppt/tags/tag641.xml" ContentType="application/vnd.openxmlformats-officedocument.presentationml.tags+xml"/>
  <Override PartName="/ppt/charts/chart21.xml" ContentType="application/vnd.openxmlformats-officedocument.drawingml.chart+xml"/>
  <Override PartName="/ppt/tags/tag622.xml" ContentType="application/vnd.openxmlformats-officedocument.presentationml.tags+xml"/>
  <Override PartName="/ppt/tags/tag632.xml" ContentType="application/vnd.openxmlformats-officedocument.presentationml.tags+xml"/>
  <Override PartName="/ppt/tags/tag640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627.xml" ContentType="application/vnd.openxmlformats-officedocument.presentationml.tags+xml"/>
  <Override PartName="/ppt/tags/tag636.xml" ContentType="application/vnd.openxmlformats-officedocument.presentationml.tags+xml"/>
  <Override PartName="/ppt/tags/tag621.xml" ContentType="application/vnd.openxmlformats-officedocument.presentationml.tags+xml"/>
  <Override PartName="/ppt/tags/tag626.xml" ContentType="application/vnd.openxmlformats-officedocument.presentationml.tags+xml"/>
  <Override PartName="/ppt/tags/tag631.xml" ContentType="application/vnd.openxmlformats-officedocument.presentationml.tags+xml"/>
  <Override PartName="/ppt/tags/tag639.xml" ContentType="application/vnd.openxmlformats-officedocument.presentationml.tags+xml"/>
  <Override PartName="/ppt/tags/tag644.xml" ContentType="application/vnd.openxmlformats-officedocument.presentationml.tags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119" r:id="rId195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openxmlformats.org/officeDocument/2006/relationships/slide" Target="/ppt/slides/slide192.xml" Id="rId195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charts/_rels/chart21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20.xlsb" Id="rId1" /></Relationships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1369750205874279E-3"/>
          <c:y val="6.8149717514124297E-2"/>
          <c:w val="0.98572604995882518"/>
          <c:h val="0.8637005649717514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6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DC62-4AE2-BA19-9191F42B4D67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DC62-4AE2-BA19-9191F42B4D67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DC62-4AE2-BA19-9191F42B4D67}"/>
                </c:ext>
              </c:extLst>
            </c:dLbl>
            <c:dLbl>
              <c:idx val="3"/>
              <c:layout>
                <c:manualLayout>
                  <c:x val="0"/>
                  <c:y val="-3.5310734463276836E-4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DC62-4AE2-BA19-9191F42B4D67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DC62-4AE2-BA19-9191F42B4D67}"/>
                </c:ext>
              </c:extLst>
            </c:dLbl>
            <c:dLbl>
              <c:idx val="5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DC62-4AE2-BA19-9191F42B4D67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DC62-4AE2-BA19-9191F42B4D67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DC62-4AE2-BA19-9191F42B4D67}"/>
                </c:ext>
              </c:extLst>
            </c:dLbl>
            <c:dLbl>
              <c:idx val="8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DC62-4AE2-BA19-9191F42B4D6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Sheet1!$A$1:$I$1</c:f>
              <c:numCache>
                <c:formatCode>General</c:formatCode>
                <c:ptCount val="9"/>
                <c:pt idx="0">
                  <c:v>8</c:v>
                </c:pt>
                <c:pt idx="1">
                  <c:v>8.2149999999999999</c:v>
                </c:pt>
                <c:pt idx="2">
                  <c:v>10.88</c:v>
                </c:pt>
                <c:pt idx="3">
                  <c:v>16.701000000000001</c:v>
                </c:pt>
                <c:pt idx="4">
                  <c:v>13.846000000000002</c:v>
                </c:pt>
                <c:pt idx="5">
                  <c:v>25.056000000000001</c:v>
                </c:pt>
                <c:pt idx="6">
                  <c:v>25.706999999999997</c:v>
                </c:pt>
                <c:pt idx="7">
                  <c:v>29.447466666666699</c:v>
                </c:pt>
                <c:pt idx="8">
                  <c:v>33.079838095238102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C62-4AE2-BA19-9191F42B4D67}"/>
            </c:ext>
          </c:extLst>
        </c:ser>
        <c:ser>
          <c:idx val="1"/>
          <c:order val="1"/>
          <c:spPr>
            <a:solidFill>
              <a:schemeClr val="accent1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DC62-4AE2-BA19-9191F42B4D67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DC62-4AE2-BA19-9191F42B4D67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C-DC62-4AE2-BA19-9191F42B4D67}"/>
                </c:ext>
              </c:extLst>
            </c:dLbl>
            <c:dLbl>
              <c:idx val="3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DC62-4AE2-BA19-9191F42B4D67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E-DC62-4AE2-BA19-9191F42B4D67}"/>
                </c:ext>
              </c:extLst>
            </c:dLbl>
            <c:dLbl>
              <c:idx val="5"/>
              <c:layout>
                <c:manualLayout>
                  <c:x val="0"/>
                  <c:y val="-3.5310734463276836E-4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F-DC62-4AE2-BA19-9191F42B4D67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0-DC62-4AE2-BA19-9191F42B4D67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1-DC62-4AE2-BA19-9191F42B4D67}"/>
                </c:ext>
              </c:extLst>
            </c:dLbl>
            <c:dLbl>
              <c:idx val="8"/>
              <c:layout>
                <c:manualLayout>
                  <c:x val="0"/>
                  <c:y val="-3.5310734463276836E-4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2-DC62-4AE2-BA19-9191F42B4D6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Sheet1!$A$2:$I$2</c:f>
              <c:numCache>
                <c:formatCode>General</c:formatCode>
                <c:ptCount val="9"/>
                <c:pt idx="0">
                  <c:v>32</c:v>
                </c:pt>
                <c:pt idx="1">
                  <c:v>33.5</c:v>
                </c:pt>
                <c:pt idx="2">
                  <c:v>34.200000000000003</c:v>
                </c:pt>
                <c:pt idx="3">
                  <c:v>36.299999999999997</c:v>
                </c:pt>
                <c:pt idx="4">
                  <c:v>37.1</c:v>
                </c:pt>
                <c:pt idx="5">
                  <c:v>35.200000000000003</c:v>
                </c:pt>
                <c:pt idx="6">
                  <c:v>37.100000000000009</c:v>
                </c:pt>
                <c:pt idx="7">
                  <c:v>41.3</c:v>
                </c:pt>
                <c:pt idx="8">
                  <c:v>43.400000000000006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DC62-4AE2-BA19-9191F42B4D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989200239"/>
        <c:axId val="1"/>
      </c:barChart>
      <c:catAx>
        <c:axId val="989200239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989200239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96.vml.rels>&#65279;<?xml version="1.0" encoding="utf-8"?><Relationships xmlns="http://schemas.openxmlformats.org/package/2006/relationships"><Relationship Type="http://schemas.openxmlformats.org/officeDocument/2006/relationships/image" Target="/ppt/media/image21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92.xml.rels>&#65279;<?xml version="1.0" encoding="utf-8"?><Relationships xmlns="http://schemas.openxmlformats.org/package/2006/relationships"><Relationship Type="http://schemas.openxmlformats.org/officeDocument/2006/relationships/slide" Target="/ppt/slides/slide192.xml" Id="rId2" /><Relationship Type="http://schemas.openxmlformats.org/officeDocument/2006/relationships/notesMaster" Target="/ppt/notesMasters/notesMaster1.xml" Id="rId1" /></Relationship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13746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92.xml.rels>&#65279;<?xml version="1.0" encoding="utf-8"?><Relationships xmlns="http://schemas.openxmlformats.org/package/2006/relationships"><Relationship Type="http://schemas.openxmlformats.org/officeDocument/2006/relationships/tags" Target="/ppt/tags/tag625.xml" Id="rId8" /><Relationship Type="http://schemas.openxmlformats.org/officeDocument/2006/relationships/tags" Target="/ppt/tags/tag630.xml" Id="rId13" /><Relationship Type="http://schemas.openxmlformats.org/officeDocument/2006/relationships/tags" Target="/ppt/tags/tag635.xml" Id="rId18" /><Relationship Type="http://schemas.openxmlformats.org/officeDocument/2006/relationships/tags" Target="/ppt/tags/tag643.xml" Id="rId26" /><Relationship Type="http://schemas.openxmlformats.org/officeDocument/2006/relationships/tags" Target="/ppt/tags/tag620.xml" Id="rId3" /><Relationship Type="http://schemas.openxmlformats.org/officeDocument/2006/relationships/tags" Target="/ppt/tags/tag638.xml" Id="rId21" /><Relationship Type="http://schemas.openxmlformats.org/officeDocument/2006/relationships/tags" Target="/ppt/tags/tag624.xml" Id="rId7" /><Relationship Type="http://schemas.openxmlformats.org/officeDocument/2006/relationships/tags" Target="/ppt/tags/tag629.xml" Id="rId12" /><Relationship Type="http://schemas.openxmlformats.org/officeDocument/2006/relationships/tags" Target="/ppt/tags/tag634.xml" Id="rId17" /><Relationship Type="http://schemas.openxmlformats.org/officeDocument/2006/relationships/tags" Target="/ppt/tags/tag642.xml" Id="rId25" /><Relationship Type="http://schemas.openxmlformats.org/officeDocument/2006/relationships/tags" Target="/ppt/tags/tag619.xml" Id="rId2" /><Relationship Type="http://schemas.openxmlformats.org/officeDocument/2006/relationships/tags" Target="/ppt/tags/tag633.xml" Id="rId16" /><Relationship Type="http://schemas.openxmlformats.org/officeDocument/2006/relationships/tags" Target="/ppt/tags/tag637.xml" Id="rId20" /><Relationship Type="http://schemas.openxmlformats.org/officeDocument/2006/relationships/notesSlide" Target="/ppt/notesSlides/notesSlide192.xml" Id="rId29" /><Relationship Type="http://schemas.openxmlformats.org/officeDocument/2006/relationships/vmlDrawing" Target="/ppt/drawings/vmlDrawing196.vml" Id="rId1" /><Relationship Type="http://schemas.openxmlformats.org/officeDocument/2006/relationships/tags" Target="/ppt/tags/tag623.xml" Id="rId6" /><Relationship Type="http://schemas.openxmlformats.org/officeDocument/2006/relationships/tags" Target="/ppt/tags/tag628.xml" Id="rId11" /><Relationship Type="http://schemas.openxmlformats.org/officeDocument/2006/relationships/tags" Target="/ppt/tags/tag641.xml" Id="rId24" /><Relationship Type="http://schemas.openxmlformats.org/officeDocument/2006/relationships/chart" Target="/ppt/charts/chart21.xml" Id="rId32" /><Relationship Type="http://schemas.openxmlformats.org/officeDocument/2006/relationships/tags" Target="/ppt/tags/tag622.xml" Id="rId5" /><Relationship Type="http://schemas.openxmlformats.org/officeDocument/2006/relationships/tags" Target="/ppt/tags/tag632.xml" Id="rId15" /><Relationship Type="http://schemas.openxmlformats.org/officeDocument/2006/relationships/tags" Target="/ppt/tags/tag640.xml" Id="rId23" /><Relationship Type="http://schemas.openxmlformats.org/officeDocument/2006/relationships/slideLayout" Target="/ppt/slideLayouts/slideLayout5.xml" Id="rId28" /><Relationship Type="http://schemas.openxmlformats.org/officeDocument/2006/relationships/tags" Target="/ppt/tags/tag627.xml" Id="rId10" /><Relationship Type="http://schemas.openxmlformats.org/officeDocument/2006/relationships/tags" Target="/ppt/tags/tag636.xml" Id="rId19" /><Relationship Type="http://schemas.openxmlformats.org/officeDocument/2006/relationships/image" Target="/ppt/media/image211.emf" Id="rId31" /><Relationship Type="http://schemas.openxmlformats.org/officeDocument/2006/relationships/tags" Target="/ppt/tags/tag621.xml" Id="rId4" /><Relationship Type="http://schemas.openxmlformats.org/officeDocument/2006/relationships/tags" Target="/ppt/tags/tag626.xml" Id="rId9" /><Relationship Type="http://schemas.openxmlformats.org/officeDocument/2006/relationships/tags" Target="/ppt/tags/tag631.xml" Id="rId14" /><Relationship Type="http://schemas.openxmlformats.org/officeDocument/2006/relationships/tags" Target="/ppt/tags/tag639.xml" Id="rId22" /><Relationship Type="http://schemas.openxmlformats.org/officeDocument/2006/relationships/tags" Target="/ppt/tags/tag644.xml" Id="rId27" /><Relationship Type="http://schemas.openxmlformats.org/officeDocument/2006/relationships/oleObject" Target="/ppt/embeddings/oleObject196.bin" Id="rId30" /></Relationships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6A92511-01E3-3B4D-9CD3-912E972ECB5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050405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63" name="think-cell 幻灯片" r:id="rId30" imgW="360" imgH="360" progId="TCLayout.ActiveDocument.1">
                  <p:embed/>
                </p:oleObj>
              </mc:Choice>
              <mc:Fallback>
                <p:oleObj name="think-cell 幻灯片" r:id="rId30" imgW="360" imgH="36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6A92511-01E3-3B4D-9CD3-912E972ECB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457DD58-D135-BDE3-D4CA-85EAE842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Annotations: CAGR arrow</a:t>
            </a:r>
          </a:p>
        </p:txBody>
      </p:sp>
      <p:graphicFrame>
        <p:nvGraphicFramePr>
          <p:cNvPr id="37" name="Chart 3">
            <a:extLst>
              <a:ext uri="{FF2B5EF4-FFF2-40B4-BE49-F238E27FC236}">
                <a16:creationId xmlns:a16="http://schemas.microsoft.com/office/drawing/2014/main" id="{932DCA58-8DD2-4313-A04E-BF77888F6801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6174434"/>
              </p:ext>
            </p:extLst>
          </p:nvPr>
        </p:nvGraphicFramePr>
        <p:xfrm>
          <a:off x="320675" y="1258888"/>
          <a:ext cx="11566525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0F36A7-C487-6886-60FD-44225A77332E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V="1">
            <a:off x="1036638" y="1579563"/>
            <a:ext cx="10134600" cy="1666875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B04653B1-7CC7-16E5-8D89-C132891CFD07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806450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19307260-9C51-4CD3-A7C1-3A4A253F01AF}" type="datetime'''''''''''''''''''''20''''''''''2''''''''''''''''''''2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2022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E2B7F7DF-0EC6-9E2D-F77C-DF4FBE90012B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2073275" y="5507038"/>
            <a:ext cx="4603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B19DAB8E-A635-41E6-8B5D-F156E75C181A}" type="datetime'''''''''''''''''''''2''''''''''''02''''''''''''''3''''''''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41EAFAB6-5B04-42A9-4D49-252CAA4F2B51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333851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081A759D-63EB-4971-9F8E-FCAAA7759BFE}" type="datetime'''''''''''''''''2''0''''''''''''''''''24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2024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3" name="Text Placeholder 33">
            <a:extLst>
              <a:ext uri="{FF2B5EF4-FFF2-40B4-BE49-F238E27FC236}">
                <a16:creationId xmlns:a16="http://schemas.microsoft.com/office/drawing/2014/main" id="{C6853431-4E80-F0CA-A60A-696DB061F1C0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605338" y="5507038"/>
            <a:ext cx="4635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A7A17D31-FD04-4425-97DC-8B4A466EE41C}" type="datetime'2''''0''''''''''''2''''''''''''''''''''''5''''''''''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2025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4" name="Text Placeholder 33">
            <a:extLst>
              <a:ext uri="{FF2B5EF4-FFF2-40B4-BE49-F238E27FC236}">
                <a16:creationId xmlns:a16="http://schemas.microsoft.com/office/drawing/2014/main" id="{FF2579BA-910E-68A4-02AF-366A41A94461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5873750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422E51FD-7163-496C-81CA-F711FC74AA0D}" type="datetime'''''''''''''''''''''2''0''''''''2''''6''''''''''''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2026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D11FCAB-8310-9FC0-E121-E8E50A808E60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7146925" y="5507038"/>
            <a:ext cx="4476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A40B8507-A9EA-4C77-B6B1-4B072C05C54D}" type="datetime'''''''''''''''''''''''''2''''0''''''''''''''''''''''27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2027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6" name="Text Placeholder 33">
            <a:extLst>
              <a:ext uri="{FF2B5EF4-FFF2-40B4-BE49-F238E27FC236}">
                <a16:creationId xmlns:a16="http://schemas.microsoft.com/office/drawing/2014/main" id="{D2DE583F-8268-2428-521A-A98DA12DB6F7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840581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047BF69D-CE41-41F2-8F97-0F60427A2061}" type="datetime'2''''''''0''2''''''''''''''''''''''''''8''''''''''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2028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7" name="Text Placeholder 33">
            <a:extLst>
              <a:ext uri="{FF2B5EF4-FFF2-40B4-BE49-F238E27FC236}">
                <a16:creationId xmlns:a16="http://schemas.microsoft.com/office/drawing/2014/main" id="{2647D264-6006-28EE-867F-EA5A5CB21AE8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9674225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8BCBC7C4-11EF-4DA3-A675-B2FC9A9EEE90}" type="datetime'''''''''20''''''''''2''9''''''''''''''''''''''''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2029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5A1F1E7C-21EA-EFE5-C44E-BF1FD1D9DF5D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1093946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D483E433-C440-4FD7-B6BF-9654434653BE}" type="datetime'''2''0''''''''''3''''''''''''''''''0''''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2030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814388" y="3382963"/>
            <a:ext cx="4460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68C8B24-2FCA-4050-9222-07864E1FC1C0}" type="datetime'''''''''4''''''''''''''''''''0.''''''''''0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40.0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2111376" y="3305175"/>
            <a:ext cx="3857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DC9FF5F-ECE4-407B-857E-440FD42955B2}" type="datetime'''''''''''''''''''4''1''.''''''''''''''''7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41.7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3370263" y="3151188"/>
            <a:ext cx="4016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11C53A5-ABE1-4BE7-A29D-BB1851073958}" type="datetime'''''''''4''''5.''''''''''''''''''''''1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45.1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4618038" y="2789238"/>
            <a:ext cx="4381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A34482A-3593-4C9B-974F-789845E8E7D1}" type="datetime'''''''''''''''''''''''''''''''5''''3''''''''''''.0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53.0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5884863" y="2882900"/>
            <a:ext cx="439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669FEE4-1B5C-4279-8654-005BE2456449}" type="datetime'''''''''''5''''''''''''''''''0''''''''''''''''''''.''''''9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50.9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7153275" y="2457450"/>
            <a:ext cx="436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DB326C3-E5DA-4A3E-8997-F088AC6D68EE}" type="datetime'''''''''''''''''''6''0''''''.''3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60.3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8420100" y="2341563"/>
            <a:ext cx="436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CDB97FD-7023-417B-94AC-C278069AFD49}" type="datetime'''''''''6''''2''.''''''''8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62.8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9699625" y="1978025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0BE7745-F7E6-47E3-BE66-CB3EAC3E1DF3}" type="datetime'''''''''7''''''''''''0''''.''''''''''7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70.7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10961688" y="1716088"/>
            <a:ext cx="4206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3F48F98-2AC0-40A9-8B9E-6A6E071D35DA}" type="datetime'''''''''''''''''''''''7''''''6.''''''''''''''''''''''''''5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76.5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5546725" y="2262188"/>
            <a:ext cx="1114425" cy="301625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CD9E886-26F8-4A43-8123-D71119A8ACC7}" type="datetime'''''''''''''''''''''''''''+''''''''''8%'''''''''''''''''''''">
              <a:rPr lang="en-US" altLang="en-US" sz="1400" b="1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+8%</a:t>
            </a:fld>
            <a:r>
              <a:rPr lang="en-US" altLang="en-US" sz="1400" b="1">
                <a:solidFill>
                  <a:schemeClr val="bg2">
                    <a:lumMod val="10000"/>
                  </a:schemeClr>
                </a:solidFill>
                <a:effectLst/>
              </a:rPr>
              <a:t> p.a.</a:t>
            </a:r>
            <a:endParaRPr lang="en-US" sz="14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F0E804-7D21-325E-53FB-1A7530437E1F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474663" y="1641475"/>
            <a:ext cx="250825" cy="1873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F548BC-1008-60E0-E47C-5CC4270277CF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474663" y="1905000"/>
            <a:ext cx="250825" cy="187325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D354DFD-F296-85E6-0EE3-B091CAE79D42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776288" y="1636713"/>
            <a:ext cx="173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AF7F36DB-2003-4E52-B151-F86053675846}" type="datetime'''''''Re''ven''''''''''''ue'' ''''E''''''''MEA,'' $''bn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2" indent="0">
                <a:spcBef>
                  <a:spcPct val="0"/>
                </a:spcBef>
                <a:spcAft>
                  <a:spcPct val="0"/>
                </a:spcAft>
                <a:buNone/>
              </a:pPr>
              <a:t>Revenue EMEA, $bn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776288" y="1900238"/>
            <a:ext cx="20351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A2C74BA5-8C47-49EC-BCDB-D0D2EA8F15D4}" type="datetime'Revenu''e A''''''''''''''me''''r''i''cas'''', $b''''''n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2" indent="0">
                <a:spcBef>
                  <a:spcPct val="0"/>
                </a:spcBef>
                <a:spcAft>
                  <a:spcPct val="0"/>
                </a:spcAft>
                <a:buNone/>
              </a:pPr>
              <a:t>Revenue Americas, $bn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14246734-1CCD-F170-5573-2566148AF19F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537006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arrows, stacked, column, columns, bar, bars, think-cell, chart, charts, graph, graphs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A5A4CAC-3834-8DAD-4BE7-FA2B6E2BDDEC}"/>
              </a:ext>
            </a:extLst>
          </p:cNvPr>
          <p:cNvSpPr txBox="1">
            <a:spLocks/>
          </p:cNvSpPr>
          <p:nvPr/>
        </p:nvSpPr>
        <p:spPr>
          <a:xfrm>
            <a:off x="407987" y="886115"/>
            <a:ext cx="7266164" cy="4437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b="0"/>
              <a:t>Insert a CAGR arrow to depict compound growth between categories.</a:t>
            </a:r>
          </a:p>
          <a:p>
            <a:pPr>
              <a:defRPr/>
            </a:pPr>
            <a:r>
              <a:rPr lang="en-US" sz="1400" b="0"/>
              <a:t>To specify where the arrow starts and ends, drag the handles at the ends of the arrow.</a:t>
            </a:r>
            <a:endParaRPr lang="en-US" sz="1400" b="0">
              <a:cs typeface="Arial"/>
            </a:endParaRP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788CEB9C-1EB7-49D5-19BD-383558532D5F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This slide contains a </a:t>
            </a:r>
            <a:r>
              <a:rPr lang="en-US" sz="1200" b="1" u="sng">
                <a:solidFill>
                  <a:schemeClr val="tx1"/>
                </a:solidFill>
              </a:rPr>
              <a:t>think-cell chart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</a:t>
            </a:r>
            <a:r>
              <a:rPr lang="en-US" sz="1200" b="1">
                <a:solidFill>
                  <a:schemeClr val="tx1"/>
                </a:solidFill>
              </a:rPr>
              <a:t> open the chart's internal datasheet</a:t>
            </a:r>
            <a:r>
              <a:rPr lang="en-US" sz="1200">
                <a:solidFill>
                  <a:schemeClr val="tx1"/>
                </a:solidFill>
              </a:rPr>
              <a:t>, double-click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any empty space in the chart.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add annotations </a:t>
            </a:r>
            <a:r>
              <a:rPr lang="en-US" sz="1200">
                <a:solidFill>
                  <a:schemeClr val="tx1"/>
                </a:solidFill>
              </a:rPr>
              <a:t>(e.g., CAGR arrows, difference arrows),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right-click the chart or a chart feature to open the context menu.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change the style and formatting</a:t>
            </a:r>
            <a:r>
              <a:rPr lang="en-US" sz="1200">
                <a:solidFill>
                  <a:schemeClr val="tx1"/>
                </a:solidFill>
              </a:rPr>
              <a:t> of the chart or a feature,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click the chart or feature to open the mini toolbar.</a:t>
            </a:r>
            <a:endParaRPr lang="en-US" sz="120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02782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YcCf_plSK62QpxZivTHw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IpnwI6xwV5L6p_U69WS.Q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nSndZMemy3UaXUWbTtAw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v2Tmh9luVN2PjPmyZv8A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Z4SJ9ZvvTC.A9mEXhsOQ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FE5VBvd04hFH89JrfyLg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_zv7W0BwjO8oIjyvHmg3w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6fVwMRjnMYKDEYZJAc_UA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0gWrlpecb2bGjz1VueOEg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2u4tRO7oLMb85gyZqUHg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TLmFAxEuxMekdKDvq6aA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HZwlQoXfzrQm1jMSPhzgw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2xh4u9m5SUQXqsGGuYyQ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61NyqBay.cNz_nClUrBg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3_c38_Ooyzmqb3X4vg7A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bcCBlxA96moYcreA7k.Q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kldaiJ3YtiPOdsHYq6iw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SNxJcx1T2tPo5oS5kEDQ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aH.L.ABCPM_qJ.pAMaGFw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xWoVEYbveUfxtGovsDnYw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Lf9iCf62BesnuSCkBskyA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3dS4w8ihIw1BYHPUcgCg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BMG_enETVD1JxQCKQqTA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OPIDmv8cnMrh5BKlQG0w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lVyyTJAg_PCDQEzWir9A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