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93.xml" ContentType="application/vnd.openxmlformats-officedocument.presentationml.slide+xml"/>
  <Override PartName="/ppt/tags/tag656.xml" ContentType="application/vnd.openxmlformats-officedocument.presentationml.tags+xml"/>
  <Override PartName="/ppt/tags/tag661.xml" ContentType="application/vnd.openxmlformats-officedocument.presentationml.tags+xml"/>
  <Override PartName="/ppt/tags/tag669.xml" ContentType="application/vnd.openxmlformats-officedocument.presentationml.tags+xml"/>
  <Override PartName="/ppt/tags/tag646.xml" ContentType="application/vnd.openxmlformats-officedocument.presentationml.tags+xml"/>
  <Override PartName="/ppt/tags/tag664.xml" ContentType="application/vnd.openxmlformats-officedocument.presentationml.tags+xml"/>
  <Override PartName="/ppt/charts/chart22.xml" ContentType="application/vnd.openxmlformats-officedocument.drawingml.chart+xml"/>
  <Override PartName="/ppt/tags/tag650.xml" ContentType="application/vnd.openxmlformats-officedocument.presentationml.tags+xml"/>
  <Override PartName="/ppt/tags/tag655.xml" ContentType="application/vnd.openxmlformats-officedocument.presentationml.tags+xml"/>
  <Override PartName="/ppt/tags/tag660.xml" ContentType="application/vnd.openxmlformats-officedocument.presentationml.tags+xml"/>
  <Override PartName="/ppt/tags/tag668.xml" ContentType="application/vnd.openxmlformats-officedocument.presentationml.tags+xml"/>
  <Override PartName="/ppt/tags/tag645.xml" ContentType="application/vnd.openxmlformats-officedocument.presentationml.tags+xml"/>
  <Override PartName="/ppt/tags/tag659.xml" ContentType="application/vnd.openxmlformats-officedocument.presentationml.tags+xml"/>
  <Override PartName="/ppt/tags/tag663.xml" ContentType="application/vnd.openxmlformats-officedocument.presentationml.tags+xml"/>
  <Override PartName="/ppt/tags/tag672.xml" ContentType="application/vnd.openxmlformats-officedocument.presentationml.tags+xml"/>
  <Override PartName="/ppt/tags/tag649.xml" ContentType="application/vnd.openxmlformats-officedocument.presentationml.tags+xml"/>
  <Override PartName="/ppt/tags/tag654.xml" ContentType="application/vnd.openxmlformats-officedocument.presentationml.tags+xml"/>
  <Override PartName="/ppt/tags/tag667.xml" ContentType="application/vnd.openxmlformats-officedocument.presentationml.tags+xml"/>
  <Override PartName="/ppt/tags/tag648.xml" ContentType="application/vnd.openxmlformats-officedocument.presentationml.tags+xml"/>
  <Override PartName="/ppt/tags/tag658.xml" ContentType="application/vnd.openxmlformats-officedocument.presentationml.tags+xml"/>
  <Override PartName="/ppt/tags/tag666.xml" ContentType="application/vnd.openxmlformats-officedocument.presentationml.tags+xml"/>
  <Override PartName="/ppt/tags/tag671.xml" ContentType="application/vnd.openxmlformats-officedocument.presentationml.tags+xml"/>
  <Override PartName="/ppt/tags/tag653.xml" ContentType="application/vnd.openxmlformats-officedocument.presentationml.tags+xml"/>
  <Override PartName="/ppt/tags/tag662.xml" ContentType="application/vnd.openxmlformats-officedocument.presentationml.tags+xml"/>
  <Override PartName="/ppt/notesSlides/notesSlide19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647.xml" ContentType="application/vnd.openxmlformats-officedocument.presentationml.tags+xml"/>
  <Override PartName="/ppt/tags/tag652.xml" ContentType="application/vnd.openxmlformats-officedocument.presentationml.tags+xml"/>
  <Override PartName="/ppt/tags/tag657.xml" ContentType="application/vnd.openxmlformats-officedocument.presentationml.tags+xml"/>
  <Override PartName="/ppt/tags/tag665.xml" ContentType="application/vnd.openxmlformats-officedocument.presentationml.tags+xml"/>
  <Override PartName="/ppt/tags/tag67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51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1" r:id="rId19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93.xml" Id="rId196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1.xlsb" Id="rId1" /></Relationships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4F8-43D1-BDB3-0C48F947B1FE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F4F8-43D1-BDB3-0C48F947B1F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4F8-43D1-BDB3-0C48F947B1FE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4F8-43D1-BDB3-0C48F947B1FE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F4F8-43D1-BDB3-0C48F947B1F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F4F8-43D1-BDB3-0C48F947B1FE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F4F8-43D1-BDB3-0C48F947B1FE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4F8-43D1-BDB3-0C48F947B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0859440"/>
        <c:axId val="1"/>
      </c:barChart>
      <c:catAx>
        <c:axId val="3108594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08594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7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3.xml.rels>&#65279;<?xml version="1.0" encoding="utf-8"?><Relationships xmlns="http://schemas.openxmlformats.org/package/2006/relationships"><Relationship Type="http://schemas.openxmlformats.org/officeDocument/2006/relationships/slide" Target="/ppt/slides/slide193.xml" Id="rId2" /><Relationship Type="http://schemas.openxmlformats.org/officeDocument/2006/relationships/notesMaster" Target="/ppt/notesMasters/notesMaster1.xml" Id="rId1" /></Relationship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90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3.xml.rels>&#65279;<?xml version="1.0" encoding="utf-8"?><Relationships xmlns="http://schemas.openxmlformats.org/package/2006/relationships"><Relationship Type="http://schemas.openxmlformats.org/officeDocument/2006/relationships/tags" Target="/ppt/tags/tag656.xml" Id="rId13" /><Relationship Type="http://schemas.openxmlformats.org/officeDocument/2006/relationships/tags" Target="/ppt/tags/tag661.xml" Id="rId18" /><Relationship Type="http://schemas.openxmlformats.org/officeDocument/2006/relationships/tags" Target="/ppt/tags/tag669.xml" Id="rId26" /><Relationship Type="http://schemas.openxmlformats.org/officeDocument/2006/relationships/tags" Target="/ppt/tags/tag646.xml" Id="rId3" /><Relationship Type="http://schemas.openxmlformats.org/officeDocument/2006/relationships/tags" Target="/ppt/tags/tag664.xml" Id="rId21" /><Relationship Type="http://schemas.openxmlformats.org/officeDocument/2006/relationships/chart" Target="/ppt/charts/chart22.xml" Id="rId34" /><Relationship Type="http://schemas.openxmlformats.org/officeDocument/2006/relationships/tags" Target="/ppt/tags/tag650.xml" Id="rId7" /><Relationship Type="http://schemas.openxmlformats.org/officeDocument/2006/relationships/tags" Target="/ppt/tags/tag655.xml" Id="rId12" /><Relationship Type="http://schemas.openxmlformats.org/officeDocument/2006/relationships/tags" Target="/ppt/tags/tag660.xml" Id="rId17" /><Relationship Type="http://schemas.openxmlformats.org/officeDocument/2006/relationships/tags" Target="/ppt/tags/tag668.xml" Id="rId25" /><Relationship Type="http://schemas.openxmlformats.org/officeDocument/2006/relationships/image" Target="/ppt/media/image211.emf" Id="rId33" /><Relationship Type="http://schemas.openxmlformats.org/officeDocument/2006/relationships/tags" Target="/ppt/tags/tag645.xml" Id="rId2" /><Relationship Type="http://schemas.openxmlformats.org/officeDocument/2006/relationships/tags" Target="/ppt/tags/tag659.xml" Id="rId16" /><Relationship Type="http://schemas.openxmlformats.org/officeDocument/2006/relationships/tags" Target="/ppt/tags/tag663.xml" Id="rId20" /><Relationship Type="http://schemas.openxmlformats.org/officeDocument/2006/relationships/tags" Target="/ppt/tags/tag672.xml" Id="rId29" /><Relationship Type="http://schemas.openxmlformats.org/officeDocument/2006/relationships/vmlDrawing" Target="/ppt/drawings/vmlDrawing197.vml" Id="rId1" /><Relationship Type="http://schemas.openxmlformats.org/officeDocument/2006/relationships/tags" Target="/ppt/tags/tag649.xml" Id="rId6" /><Relationship Type="http://schemas.openxmlformats.org/officeDocument/2006/relationships/tags" Target="/ppt/tags/tag654.xml" Id="rId11" /><Relationship Type="http://schemas.openxmlformats.org/officeDocument/2006/relationships/tags" Target="/ppt/tags/tag667.xml" Id="rId24" /><Relationship Type="http://schemas.openxmlformats.org/officeDocument/2006/relationships/oleObject" Target="/ppt/embeddings/oleObject197.bin" Id="rId32" /><Relationship Type="http://schemas.openxmlformats.org/officeDocument/2006/relationships/tags" Target="/ppt/tags/tag648.xml" Id="rId5" /><Relationship Type="http://schemas.openxmlformats.org/officeDocument/2006/relationships/tags" Target="/ppt/tags/tag658.xml" Id="rId15" /><Relationship Type="http://schemas.openxmlformats.org/officeDocument/2006/relationships/tags" Target="/ppt/tags/tag666.xml" Id="rId23" /><Relationship Type="http://schemas.openxmlformats.org/officeDocument/2006/relationships/tags" Target="/ppt/tags/tag671.xml" Id="rId28" /><Relationship Type="http://schemas.openxmlformats.org/officeDocument/2006/relationships/tags" Target="/ppt/tags/tag653.xml" Id="rId10" /><Relationship Type="http://schemas.openxmlformats.org/officeDocument/2006/relationships/tags" Target="/ppt/tags/tag662.xml" Id="rId19" /><Relationship Type="http://schemas.openxmlformats.org/officeDocument/2006/relationships/notesSlide" Target="/ppt/notesSlides/notesSlide193.xml" Id="rId31" /><Relationship Type="http://schemas.openxmlformats.org/officeDocument/2006/relationships/tags" Target="/ppt/tags/tag647.xml" Id="rId4" /><Relationship Type="http://schemas.openxmlformats.org/officeDocument/2006/relationships/tags" Target="/ppt/tags/tag652.xml" Id="rId9" /><Relationship Type="http://schemas.openxmlformats.org/officeDocument/2006/relationships/tags" Target="/ppt/tags/tag657.xml" Id="rId14" /><Relationship Type="http://schemas.openxmlformats.org/officeDocument/2006/relationships/tags" Target="/ppt/tags/tag665.xml" Id="rId22" /><Relationship Type="http://schemas.openxmlformats.org/officeDocument/2006/relationships/tags" Target="/ppt/tags/tag670.xml" Id="rId27" /><Relationship Type="http://schemas.openxmlformats.org/officeDocument/2006/relationships/slideLayout" Target="/ppt/slideLayouts/slideLayout5.xml" Id="rId30" /><Relationship Type="http://schemas.openxmlformats.org/officeDocument/2006/relationships/tags" Target="/ppt/tags/tag651.xml" Id="rId8" /></Relationships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783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7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Annotations: Multiple CAGR arrows</a:t>
            </a: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706382AE-5B8A-44F3-8851-BE27CC664DB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9030461"/>
              </p:ext>
            </p:ext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7" y="2541588"/>
            <a:ext cx="5067300" cy="5000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2183B-9084-BE55-A659-DF76E4D18AE1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6103937" y="1374775"/>
            <a:ext cx="5067300" cy="1166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D864361-0F02-4A06-AE26-A79D4497846E}" type="datetime'''2''''''''''''''''''''''0''''''22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10D45A5-659A-4364-A42D-DFD3BB18DDD2}" type="datetime'''''''2''''''''''''''''''''''''''''''02''3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242C11A-C67D-4B77-9421-A6D44646CC6B}" type="datetime'''''''''''''''''''''''2''''''''''''''''0''''''''2''''''''4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DC28AD1-B743-4E95-80D9-29D2EB1BEA1E}" type="datetime'''''20''''''''''''''''''''25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B4E2EAC5-9705-4381-B670-52D482AF156C}" type="datetime'''''''''''2''''0''''''''2''''6''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2026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DFC3EA3-0819-4D6E-B6B9-981D5ECB21E6}" type="datetime'''202''''''''7''''''''''''''''''''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2027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86E71ED-5ACD-4BAD-B4B9-E5240DF68779}" type="datetime'2''''''''''''''''''0''2''''''''''''''''''''''''''''''8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2028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8E38164-E3D1-42C4-8413-06D454B5B138}" type="datetime'''''''2''''''''''''''''''''''''''''''0''''''''29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2029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E90291-0E91-4DE1-9D9A-CB76F9999AD8}" type="datetime'''''''''''20''''''''''3''''''''''''0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DB326C3-E5DA-4A3E-8997-F088AC6D68EE}" type="datetime'''''''''''''''''''6''0''''''.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DB97FD-7023-417B-94AC-C278069AFD49}" type="datetime'''''''''6''''2''.''''''''8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E7745-F7E6-47E3-BE66-CB3EAC3E1DF3}" type="datetime'''''''''7''''''''''''0''''.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3F48F98-2AC0-40A9-8B9E-6A6E071D35DA}" type="datetime'''''''''''''''''''''''7''''''6.''''''''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013075" y="2640013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13FD909-0205-405B-8AED-4A2528659BF8}" type="datetime'''''''''''''+6''''''''''''''''''''''''''''''%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+6%</a:t>
            </a:fld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 p.a.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047038" y="1806575"/>
            <a:ext cx="118110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E08F742-6016-48E3-BB7A-9967E739595A}" type="datetime'''''''''''''''''''+''''1''''''1''''''%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+11%</a:t>
            </a:fld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 p.a.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F15E638-02FA-6428-BAC2-9C097992E5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20C8570-0CB3-6150-D4FC-70274824CE84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7062876" cy="4437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/>
              <a:t>Insert a CAGR arrow to depict compound growth between categories.</a:t>
            </a:r>
          </a:p>
          <a:p>
            <a:pPr>
              <a:defRPr/>
            </a:pPr>
            <a:r>
              <a:rPr lang="en-US" sz="1400" b="0"/>
              <a:t>To specify where an arrow starts and ends, drag the handles at the ends of the arrow.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9081081-E67A-A3EE-65E1-D653FC7B8ED7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502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LdvS5p_eY9ZtikLyzscw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2PeNoM_sF9XgsrLxrFsA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