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94.xml" ContentType="application/vnd.openxmlformats-officedocument.presentationml.slide+xml"/>
  <Override PartName="/ppt/tags/tag684.xml" ContentType="application/vnd.openxmlformats-officedocument.presentationml.tags+xml"/>
  <Override PartName="/ppt/tags/tag689.xml" ContentType="application/vnd.openxmlformats-officedocument.presentationml.tags+xml"/>
  <Override PartName="/ppt/tags/tag697.xml" ContentType="application/vnd.openxmlformats-officedocument.presentationml.tags+xml"/>
  <Override PartName="/ppt/tags/tag674.xml" ContentType="application/vnd.openxmlformats-officedocument.presentationml.tags+xml"/>
  <Override PartName="/ppt/tags/tag692.xml" ContentType="application/vnd.openxmlformats-officedocument.presentationml.tags+xml"/>
  <Override PartName="/ppt/charts/chart23.xml" ContentType="application/vnd.openxmlformats-officedocument.drawingml.chart+xml"/>
  <Override PartName="/ppt/tags/tag678.xml" ContentType="application/vnd.openxmlformats-officedocument.presentationml.tags+xml"/>
  <Override PartName="/ppt/tags/tag683.xml" ContentType="application/vnd.openxmlformats-officedocument.presentationml.tags+xml"/>
  <Override PartName="/ppt/tags/tag688.xml" ContentType="application/vnd.openxmlformats-officedocument.presentationml.tags+xml"/>
  <Override PartName="/ppt/tags/tag696.xml" ContentType="application/vnd.openxmlformats-officedocument.presentationml.tags+xml"/>
  <Override PartName="/ppt/tags/tag673.xml" ContentType="application/vnd.openxmlformats-officedocument.presentationml.tags+xml"/>
  <Override PartName="/ppt/tags/tag687.xml" ContentType="application/vnd.openxmlformats-officedocument.presentationml.tags+xml"/>
  <Override PartName="/ppt/tags/tag691.xml" ContentType="application/vnd.openxmlformats-officedocument.presentationml.tags+xml"/>
  <Override PartName="/ppt/tags/tag700.xml" ContentType="application/vnd.openxmlformats-officedocument.presentationml.tags+xml"/>
  <Override PartName="/ppt/tags/tag677.xml" ContentType="application/vnd.openxmlformats-officedocument.presentationml.tags+xml"/>
  <Override PartName="/ppt/tags/tag682.xml" ContentType="application/vnd.openxmlformats-officedocument.presentationml.tags+xml"/>
  <Override PartName="/ppt/tags/tag695.xml" ContentType="application/vnd.openxmlformats-officedocument.presentationml.tags+xml"/>
  <Override PartName="/ppt/tags/tag676.xml" ContentType="application/vnd.openxmlformats-officedocument.presentationml.tags+xml"/>
  <Override PartName="/ppt/tags/tag686.xml" ContentType="application/vnd.openxmlformats-officedocument.presentationml.tags+xml"/>
  <Override PartName="/ppt/tags/tag694.xml" ContentType="application/vnd.openxmlformats-officedocument.presentationml.tags+xml"/>
  <Override PartName="/ppt/tags/tag699.xml" ContentType="application/vnd.openxmlformats-officedocument.presentationml.tags+xml"/>
  <Override PartName="/ppt/tags/tag681.xml" ContentType="application/vnd.openxmlformats-officedocument.presentationml.tags+xml"/>
  <Override PartName="/ppt/tags/tag690.xml" ContentType="application/vnd.openxmlformats-officedocument.presentationml.tags+xml"/>
  <Override PartName="/ppt/notesSlides/notesSlide19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675.xml" ContentType="application/vnd.openxmlformats-officedocument.presentationml.tags+xml"/>
  <Override PartName="/ppt/tags/tag680.xml" ContentType="application/vnd.openxmlformats-officedocument.presentationml.tags+xml"/>
  <Override PartName="/ppt/tags/tag685.xml" ContentType="application/vnd.openxmlformats-officedocument.presentationml.tags+xml"/>
  <Override PartName="/ppt/tags/tag693.xml" ContentType="application/vnd.openxmlformats-officedocument.presentationml.tags+xml"/>
  <Override PartName="/ppt/tags/tag698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679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0" r:id="rId19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94.xml" Id="rId197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2.xlsb" Id="rId1" /></Relationships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1369750205874279E-3"/>
          <c:y val="6.8149717514124297E-2"/>
          <c:w val="0.98572604995882518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447C-4736-A062-C5741A19BF2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447C-4736-A062-C5741A19BF23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447C-4736-A062-C5741A19BF2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447C-4736-A062-C5741A19BF2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447C-4736-A062-C5741A19BF23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447C-4736-A062-C5741A19BF2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447C-4736-A062-C5741A19BF23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447C-4736-A062-C5741A19BF23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447C-4736-A062-C5741A19BF23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7-447C-4736-A062-C5741A19BF23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447C-4736-A062-C5741A19BF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447C-4736-A062-C5741A19BF23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447C-4736-A062-C5741A19BF2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447C-4736-A062-C5741A19BF23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C-447C-4736-A062-C5741A19BF23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D-447C-4736-A062-C5741A19BF23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E-447C-4736-A062-C5741A19BF23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F-447C-4736-A062-C5741A19BF23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447C-4736-A062-C5741A19BF23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B-447C-4736-A062-C5741A19BF23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0-447C-4736-A062-C5741A19BF23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1-447C-4736-A062-C5741A19BF23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12-447C-4736-A062-C5741A19BF23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447C-4736-A062-C5741A19BF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91182991"/>
        <c:axId val="1"/>
      </c:barChart>
      <c:catAx>
        <c:axId val="991182991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991182991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98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4.xml.rels>&#65279;<?xml version="1.0" encoding="utf-8"?><Relationships xmlns="http://schemas.openxmlformats.org/package/2006/relationships"><Relationship Type="http://schemas.openxmlformats.org/officeDocument/2006/relationships/slide" Target="/ppt/slides/slide194.xml" Id="rId2" /><Relationship Type="http://schemas.openxmlformats.org/officeDocument/2006/relationships/notesMaster" Target="/ppt/notesMasters/notesMaster1.xml" Id="rId1" /></Relationship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607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4.xml.rels>&#65279;<?xml version="1.0" encoding="utf-8"?><Relationships xmlns="http://schemas.openxmlformats.org/package/2006/relationships"><Relationship Type="http://schemas.openxmlformats.org/officeDocument/2006/relationships/tags" Target="/ppt/tags/tag684.xml" Id="rId13" /><Relationship Type="http://schemas.openxmlformats.org/officeDocument/2006/relationships/tags" Target="/ppt/tags/tag689.xml" Id="rId18" /><Relationship Type="http://schemas.openxmlformats.org/officeDocument/2006/relationships/tags" Target="/ppt/tags/tag697.xml" Id="rId26" /><Relationship Type="http://schemas.openxmlformats.org/officeDocument/2006/relationships/tags" Target="/ppt/tags/tag674.xml" Id="rId3" /><Relationship Type="http://schemas.openxmlformats.org/officeDocument/2006/relationships/tags" Target="/ppt/tags/tag692.xml" Id="rId21" /><Relationship Type="http://schemas.openxmlformats.org/officeDocument/2006/relationships/chart" Target="/ppt/charts/chart23.xml" Id="rId34" /><Relationship Type="http://schemas.openxmlformats.org/officeDocument/2006/relationships/tags" Target="/ppt/tags/tag678.xml" Id="rId7" /><Relationship Type="http://schemas.openxmlformats.org/officeDocument/2006/relationships/tags" Target="/ppt/tags/tag683.xml" Id="rId12" /><Relationship Type="http://schemas.openxmlformats.org/officeDocument/2006/relationships/tags" Target="/ppt/tags/tag688.xml" Id="rId17" /><Relationship Type="http://schemas.openxmlformats.org/officeDocument/2006/relationships/tags" Target="/ppt/tags/tag696.xml" Id="rId25" /><Relationship Type="http://schemas.openxmlformats.org/officeDocument/2006/relationships/image" Target="/ppt/media/image211.emf" Id="rId33" /><Relationship Type="http://schemas.openxmlformats.org/officeDocument/2006/relationships/tags" Target="/ppt/tags/tag673.xml" Id="rId2" /><Relationship Type="http://schemas.openxmlformats.org/officeDocument/2006/relationships/tags" Target="/ppt/tags/tag687.xml" Id="rId16" /><Relationship Type="http://schemas.openxmlformats.org/officeDocument/2006/relationships/tags" Target="/ppt/tags/tag691.xml" Id="rId20" /><Relationship Type="http://schemas.openxmlformats.org/officeDocument/2006/relationships/tags" Target="/ppt/tags/tag700.xml" Id="rId29" /><Relationship Type="http://schemas.openxmlformats.org/officeDocument/2006/relationships/vmlDrawing" Target="/ppt/drawings/vmlDrawing198.vml" Id="rId1" /><Relationship Type="http://schemas.openxmlformats.org/officeDocument/2006/relationships/tags" Target="/ppt/tags/tag677.xml" Id="rId6" /><Relationship Type="http://schemas.openxmlformats.org/officeDocument/2006/relationships/tags" Target="/ppt/tags/tag682.xml" Id="rId11" /><Relationship Type="http://schemas.openxmlformats.org/officeDocument/2006/relationships/tags" Target="/ppt/tags/tag695.xml" Id="rId24" /><Relationship Type="http://schemas.openxmlformats.org/officeDocument/2006/relationships/oleObject" Target="/ppt/embeddings/oleObject198.bin" Id="rId32" /><Relationship Type="http://schemas.openxmlformats.org/officeDocument/2006/relationships/tags" Target="/ppt/tags/tag676.xml" Id="rId5" /><Relationship Type="http://schemas.openxmlformats.org/officeDocument/2006/relationships/tags" Target="/ppt/tags/tag686.xml" Id="rId15" /><Relationship Type="http://schemas.openxmlformats.org/officeDocument/2006/relationships/tags" Target="/ppt/tags/tag694.xml" Id="rId23" /><Relationship Type="http://schemas.openxmlformats.org/officeDocument/2006/relationships/tags" Target="/ppt/tags/tag699.xml" Id="rId28" /><Relationship Type="http://schemas.openxmlformats.org/officeDocument/2006/relationships/tags" Target="/ppt/tags/tag681.xml" Id="rId10" /><Relationship Type="http://schemas.openxmlformats.org/officeDocument/2006/relationships/tags" Target="/ppt/tags/tag690.xml" Id="rId19" /><Relationship Type="http://schemas.openxmlformats.org/officeDocument/2006/relationships/notesSlide" Target="/ppt/notesSlides/notesSlide194.xml" Id="rId31" /><Relationship Type="http://schemas.openxmlformats.org/officeDocument/2006/relationships/tags" Target="/ppt/tags/tag675.xml" Id="rId4" /><Relationship Type="http://schemas.openxmlformats.org/officeDocument/2006/relationships/tags" Target="/ppt/tags/tag680.xml" Id="rId9" /><Relationship Type="http://schemas.openxmlformats.org/officeDocument/2006/relationships/tags" Target="/ppt/tags/tag685.xml" Id="rId14" /><Relationship Type="http://schemas.openxmlformats.org/officeDocument/2006/relationships/tags" Target="/ppt/tags/tag693.xml" Id="rId22" /><Relationship Type="http://schemas.openxmlformats.org/officeDocument/2006/relationships/tags" Target="/ppt/tags/tag698.xml" Id="rId27" /><Relationship Type="http://schemas.openxmlformats.org/officeDocument/2006/relationships/slideLayout" Target="/ppt/slideLayouts/slideLayout5.xml" Id="rId30" /><Relationship Type="http://schemas.openxmlformats.org/officeDocument/2006/relationships/tags" Target="/ppt/tags/tag679.xml" Id="rId8" /></Relationships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384014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0711" name="think-cell 幻灯片" r:id="rId32" imgW="360" imgH="360" progId="TCLayout.ActiveDocument.1">
                  <p:embed/>
                </p:oleObj>
              </mc:Choice>
              <mc:Fallback>
                <p:oleObj name="think-cell 幻灯片" r:id="rId32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Annotations: Total difference arrow</a:t>
            </a:r>
          </a:p>
        </p:txBody>
      </p:sp>
      <p:graphicFrame>
        <p:nvGraphicFramePr>
          <p:cNvPr id="36" name="Chart 3">
            <a:extLst>
              <a:ext uri="{FF2B5EF4-FFF2-40B4-BE49-F238E27FC236}">
                <a16:creationId xmlns:a16="http://schemas.microsoft.com/office/drawing/2014/main" id="{9873D4B7-FFBB-4CBD-92DE-2CE89D14709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327411826"/>
              </p:ext>
            </p:extLst>
          </p:nvPr>
        </p:nvGraphicFramePr>
        <p:xfrm>
          <a:off x="320675" y="1258888"/>
          <a:ext cx="11566525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37EC4527-9C6A-5BE9-DD3B-6794A0C23684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6103938" y="2266950"/>
            <a:ext cx="0" cy="57785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F9F58EC-AFAD-4131-DAFB-53261663A634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103938" y="2266950"/>
            <a:ext cx="1266825" cy="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ADC88FE-99ED-ED19-FA9A-F5F74A9C1A09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370763" y="2266950"/>
            <a:ext cx="0" cy="152400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8064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DBDDD92-6DD0-469E-859A-79536609B3BA}" type="datetime'''''''''''''''''''''''2''''''02''''''''''2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2073275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D6657A7-2335-4877-81D9-A51E6D447C24}" type="datetime'''''''''''''''''''''''2''''0''''''''2''''''''''''3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33385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E2964EE-67D2-45B5-B3A9-CDF8648A8097}" type="datetime'''''''''''''''''''''''''''''''2''''''024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46053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30C4E7-DF73-46DB-8C08-A9FD9E18A2AD}" type="datetime'''''''2''''''''0''''''''''''2''''''5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5873750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FF4BE2C-BD38-41CA-ACDB-C30DBE3BE671}" type="datetime'''''''''''''''''''''''''20''''''2''6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7146925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C3AD22B-CA00-49A5-AB8A-025ACBF97D52}" type="datetime'''''2''0''''''''2''''''7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840581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8F6311-C7C2-4D01-936E-95CCC9AAE6B8}" type="datetime'''''''''''''''''''''''2''''0''''''''''''''''''''''''''2''8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967422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610718-87AA-4286-B9DF-4F34AED2064B}" type="datetime'''2''''02''''''''''''9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109394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CC4AE1B-A714-4BC5-8357-F1C91F83873C}" type="datetime'2''''''''''''''''''''0''''''''3''0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gray">
          <a:xfrm>
            <a:off x="814388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gray">
          <a:xfrm>
            <a:off x="2111376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gray">
          <a:xfrm>
            <a:off x="3370263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46180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5884863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7153275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842010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9699625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10961688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6337300" y="1965324"/>
            <a:ext cx="801688" cy="603250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9EEEB98-CEE9-4256-A442-3AB8BC92FC88}" type="datetime'''''''+''''''''''''''18''''''''''''''''''''''%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+18%</a:t>
            </a:fld>
            <a:b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</a:br>
            <a: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8776FC1C-6F66-421D-9137-BAFCA0DDD0FF}" type="datetime'+''''''''''9''.''''''''''''''3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+9.3</a:t>
            </a:fld>
            <a:r>
              <a:rPr lang="en-US" altLang="en-US" sz="1400" b="1" dirty="0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9" name="Text Placeholder 15">
            <a:extLst>
              <a:ext uri="{FF2B5EF4-FFF2-40B4-BE49-F238E27FC236}">
                <a16:creationId xmlns:a16="http://schemas.microsoft.com/office/drawing/2014/main" id="{4CDA5637-EA86-4612-BA13-41891D32BBF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331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arrows, stacked, column, columns, bar, bars, think-cell, chart, charts, graph, graphs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6DACA977-854C-76C5-E9EE-5F4D5C8F0962}"/>
              </a:ext>
            </a:extLst>
          </p:cNvPr>
          <p:cNvSpPr txBox="1">
            <a:spLocks/>
          </p:cNvSpPr>
          <p:nvPr/>
        </p:nvSpPr>
        <p:spPr>
          <a:xfrm>
            <a:off x="407987" y="886115"/>
            <a:ext cx="6214778" cy="671979"/>
          </a:xfrm>
          <a:prstGeom prst="rect">
            <a:avLst/>
          </a:prstGeom>
        </p:spPr>
        <p:txBody>
          <a:bodyPr vert="horz" wrap="non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dirty="0"/>
              <a:t>Insert a total difference arrow to show the difference between two totals.</a:t>
            </a:r>
          </a:p>
          <a:p>
            <a:pPr>
              <a:defRPr/>
            </a:pPr>
            <a:r>
              <a:rPr lang="en-US" sz="1400" b="0" dirty="0"/>
              <a:t>Double-click the arrow to change its direction.</a:t>
            </a:r>
          </a:p>
          <a:p>
            <a:pPr>
              <a:defRPr/>
            </a:pPr>
            <a:r>
              <a:rPr lang="en-US" sz="1400" b="0" dirty="0"/>
              <a:t>Select the total difference label to switch between percent and absolute values.</a:t>
            </a: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0B580CAD-4EB1-92EB-ABB9-7584A1DCBDC5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602039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0i37rvx9Pv8h0.lhmaoZQ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AYiI3UXpt0lvJbZJ0s4Q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377OV6vAabMhghxMuv3g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6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6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6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6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bUmHIxJt6zA59lSahVU3A"/>
</p:tagLst>
</file>

<file path=ppt/tags/tag6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6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6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7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