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95.xml" ContentType="application/vnd.openxmlformats-officedocument.presentationml.slide+xml"/>
  <Override PartName="/ppt/tags/tag712.xml" ContentType="application/vnd.openxmlformats-officedocument.presentationml.tags+xml"/>
  <Override PartName="/ppt/tags/tag717.xml" ContentType="application/vnd.openxmlformats-officedocument.presentationml.tags+xml"/>
  <Override PartName="/ppt/tags/tag725.xml" ContentType="application/vnd.openxmlformats-officedocument.presentationml.tags+xml"/>
  <Override PartName="/ppt/tags/tag72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706.xml" ContentType="application/vnd.openxmlformats-officedocument.presentationml.tags+xml"/>
  <Override PartName="/ppt/tags/tag711.xml" ContentType="application/vnd.openxmlformats-officedocument.presentationml.tags+xml"/>
  <Override PartName="/ppt/tags/tag716.xml" ContentType="application/vnd.openxmlformats-officedocument.presentationml.tags+xml"/>
  <Override PartName="/ppt/tags/tag724.xml" ContentType="application/vnd.openxmlformats-officedocument.presentationml.tags+xml"/>
  <Override PartName="/ppt/tags/tag732.xml" ContentType="application/vnd.openxmlformats-officedocument.presentationml.tags+xml"/>
  <Override PartName="/ppt/charts/chart24.xml" ContentType="application/vnd.openxmlformats-officedocument.drawingml.chart+xml"/>
  <Override PartName="/ppt/tags/tag701.xml" ContentType="application/vnd.openxmlformats-officedocument.presentationml.tags+xml"/>
  <Override PartName="/ppt/tags/tag715.xml" ContentType="application/vnd.openxmlformats-officedocument.presentationml.tags+xml"/>
  <Override PartName="/ppt/tags/tag719.xml" ContentType="application/vnd.openxmlformats-officedocument.presentationml.tags+xml"/>
  <Override PartName="/ppt/tags/tag728.xml" ContentType="application/vnd.openxmlformats-officedocument.presentationml.tags+xml"/>
  <Override PartName="/ppt/tags/tag705.xml" ContentType="application/vnd.openxmlformats-officedocument.presentationml.tags+xml"/>
  <Override PartName="/ppt/tags/tag710.xml" ContentType="application/vnd.openxmlformats-officedocument.presentationml.tags+xml"/>
  <Override PartName="/ppt/tags/tag723.xml" ContentType="application/vnd.openxmlformats-officedocument.presentationml.tags+xml"/>
  <Override PartName="/ppt/tags/tag731.xml" ContentType="application/vnd.openxmlformats-officedocument.presentationml.tags+xml"/>
  <Override PartName="/ppt/tags/tag704.xml" ContentType="application/vnd.openxmlformats-officedocument.presentationml.tags+xml"/>
  <Override PartName="/ppt/tags/tag714.xml" ContentType="application/vnd.openxmlformats-officedocument.presentationml.tags+xml"/>
  <Override PartName="/ppt/tags/tag722.xml" ContentType="application/vnd.openxmlformats-officedocument.presentationml.tags+xml"/>
  <Override PartName="/ppt/tags/tag727.xml" ContentType="application/vnd.openxmlformats-officedocument.presentationml.tags+xml"/>
  <Override PartName="/ppt/tags/tag709.xml" ContentType="application/vnd.openxmlformats-officedocument.presentationml.tags+xml"/>
  <Override PartName="/ppt/tags/tag718.xml" ContentType="application/vnd.openxmlformats-officedocument.presentationml.tags+xml"/>
  <Override PartName="/ppt/tags/tag730.xml" ContentType="application/vnd.openxmlformats-officedocument.presentationml.tags+xml"/>
  <Override PartName="/ppt/tags/tag703.xml" ContentType="application/vnd.openxmlformats-officedocument.presentationml.tags+xml"/>
  <Override PartName="/ppt/tags/tag708.xml" ContentType="application/vnd.openxmlformats-officedocument.presentationml.tags+xml"/>
  <Override PartName="/ppt/tags/tag713.xml" ContentType="application/vnd.openxmlformats-officedocument.presentationml.tags+xml"/>
  <Override PartName="/ppt/tags/tag721.xml" ContentType="application/vnd.openxmlformats-officedocument.presentationml.tags+xml"/>
  <Override PartName="/ppt/tags/tag726.xml" ContentType="application/vnd.openxmlformats-officedocument.presentationml.tags+xml"/>
  <Override PartName="/ppt/tags/tag729.xml" ContentType="application/vnd.openxmlformats-officedocument.presentationml.tags+xml"/>
  <Override PartName="/ppt/notesSlides/notesSlide195.xml" ContentType="application/vnd.openxmlformats-officedocument.presentationml.notesSlide+xml"/>
  <Override PartName="/ppt/tags/tag707.xml" ContentType="application/vnd.openxmlformats-officedocument.presentationml.tags+xml"/>
  <Override PartName="/ppt/tags/tag702.xml" ContentType="application/vnd.openxmlformats-officedocument.presentationml.tag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22" r:id="rId19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95.xml" Id="rId198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24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3.xlsb" Id="rId1" /></Relationships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9C2F-4150-938F-04CCF88EEEA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9C2F-4150-938F-04CCF88EEEA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9C2F-4150-938F-04CCF88EEEAB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2F-4150-938F-04CCF88EEEA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2F-4150-938F-04CCF88EEEA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2F-4150-938F-04CCF88EEEAB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C2F-4150-938F-04CCF88EEEAB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2F-4150-938F-04CCF88EEEAB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2F-4150-938F-04CCF88EEEAB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2F-4150-938F-04CCF88EEEAB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C2F-4150-938F-04CCF88EEEAB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C2F-4150-938F-04CCF88EEE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2F-4150-938F-04CCF88EEEAB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9C2F-4150-938F-04CCF88EEEA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9C2F-4150-938F-04CCF88EEEA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9C2F-4150-938F-04CCF88EEEAB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C2F-4150-938F-04CCF88EEEA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C2F-4150-938F-04CCF88EEEA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C2F-4150-938F-04CCF88EEEAB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C2F-4150-938F-04CCF88EEEAB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C2F-4150-938F-04CCF88EEEAB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C2F-4150-938F-04CCF88EEEAB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C2F-4150-938F-04CCF88EEEAB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C2F-4150-938F-04CCF88EEEAB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C2F-4150-938F-04CCF88EEE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C2F-4150-938F-04CCF88E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2467888"/>
        <c:axId val="1"/>
      </c:barChart>
      <c:catAx>
        <c:axId val="3124678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24678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9.vml.rels>&#65279;<?xml version="1.0" encoding="utf-8"?><Relationships xmlns="http://schemas.openxmlformats.org/package/2006/relationships"><Relationship Type="http://schemas.openxmlformats.org/officeDocument/2006/relationships/image" Target="/ppt/media/image21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5.xml.rels>&#65279;<?xml version="1.0" encoding="utf-8"?><Relationships xmlns="http://schemas.openxmlformats.org/package/2006/relationships"><Relationship Type="http://schemas.openxmlformats.org/officeDocument/2006/relationships/slide" Target="/ppt/slides/slide195.xml" Id="rId2" /><Relationship Type="http://schemas.openxmlformats.org/officeDocument/2006/relationships/notesMaster" Target="/ppt/notesMasters/notesMaster1.xml" Id="rId1" /></Relationship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669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5.xml.rels>&#65279;<?xml version="1.0" encoding="utf-8"?><Relationships xmlns="http://schemas.openxmlformats.org/package/2006/relationships"><Relationship Type="http://schemas.openxmlformats.org/officeDocument/2006/relationships/tags" Target="/ppt/tags/tag712.xml" Id="rId13" /><Relationship Type="http://schemas.openxmlformats.org/officeDocument/2006/relationships/tags" Target="/ppt/tags/tag717.xml" Id="rId18" /><Relationship Type="http://schemas.openxmlformats.org/officeDocument/2006/relationships/tags" Target="/ppt/tags/tag725.xml" Id="rId26" /><Relationship Type="http://schemas.openxmlformats.org/officeDocument/2006/relationships/tags" Target="/ppt/tags/tag720.xml" Id="rId21" /><Relationship Type="http://schemas.openxmlformats.org/officeDocument/2006/relationships/slideLayout" Target="/ppt/slideLayouts/slideLayout5.xml" Id="rId34" /><Relationship Type="http://schemas.openxmlformats.org/officeDocument/2006/relationships/tags" Target="/ppt/tags/tag706.xml" Id="rId7" /><Relationship Type="http://schemas.openxmlformats.org/officeDocument/2006/relationships/tags" Target="/ppt/tags/tag711.xml" Id="rId12" /><Relationship Type="http://schemas.openxmlformats.org/officeDocument/2006/relationships/tags" Target="/ppt/tags/tag716.xml" Id="rId17" /><Relationship Type="http://schemas.openxmlformats.org/officeDocument/2006/relationships/tags" Target="/ppt/tags/tag724.xml" Id="rId25" /><Relationship Type="http://schemas.openxmlformats.org/officeDocument/2006/relationships/tags" Target="/ppt/tags/tag732.xml" Id="rId33" /><Relationship Type="http://schemas.openxmlformats.org/officeDocument/2006/relationships/chart" Target="/ppt/charts/chart24.xml" Id="rId38" /><Relationship Type="http://schemas.openxmlformats.org/officeDocument/2006/relationships/tags" Target="/ppt/tags/tag701.xml" Id="rId2" /><Relationship Type="http://schemas.openxmlformats.org/officeDocument/2006/relationships/tags" Target="/ppt/tags/tag715.xml" Id="rId16" /><Relationship Type="http://schemas.openxmlformats.org/officeDocument/2006/relationships/tags" Target="/ppt/tags/tag719.xml" Id="rId20" /><Relationship Type="http://schemas.openxmlformats.org/officeDocument/2006/relationships/tags" Target="/ppt/tags/tag728.xml" Id="rId29" /><Relationship Type="http://schemas.openxmlformats.org/officeDocument/2006/relationships/vmlDrawing" Target="/ppt/drawings/vmlDrawing199.vml" Id="rId1" /><Relationship Type="http://schemas.openxmlformats.org/officeDocument/2006/relationships/tags" Target="/ppt/tags/tag705.xml" Id="rId6" /><Relationship Type="http://schemas.openxmlformats.org/officeDocument/2006/relationships/tags" Target="/ppt/tags/tag710.xml" Id="rId11" /><Relationship Type="http://schemas.openxmlformats.org/officeDocument/2006/relationships/tags" Target="/ppt/tags/tag723.xml" Id="rId24" /><Relationship Type="http://schemas.openxmlformats.org/officeDocument/2006/relationships/tags" Target="/ppt/tags/tag731.xml" Id="rId32" /><Relationship Type="http://schemas.openxmlformats.org/officeDocument/2006/relationships/image" Target="/ppt/media/image211.emf" Id="rId37" /><Relationship Type="http://schemas.openxmlformats.org/officeDocument/2006/relationships/tags" Target="/ppt/tags/tag704.xml" Id="rId5" /><Relationship Type="http://schemas.openxmlformats.org/officeDocument/2006/relationships/tags" Target="/ppt/tags/tag714.xml" Id="rId15" /><Relationship Type="http://schemas.openxmlformats.org/officeDocument/2006/relationships/tags" Target="/ppt/tags/tag722.xml" Id="rId23" /><Relationship Type="http://schemas.openxmlformats.org/officeDocument/2006/relationships/tags" Target="/ppt/tags/tag727.xml" Id="rId28" /><Relationship Type="http://schemas.openxmlformats.org/officeDocument/2006/relationships/oleObject" Target="/ppt/embeddings/oleObject199.bin" Id="rId36" /><Relationship Type="http://schemas.openxmlformats.org/officeDocument/2006/relationships/tags" Target="/ppt/tags/tag709.xml" Id="rId10" /><Relationship Type="http://schemas.openxmlformats.org/officeDocument/2006/relationships/tags" Target="/ppt/tags/tag718.xml" Id="rId19" /><Relationship Type="http://schemas.openxmlformats.org/officeDocument/2006/relationships/tags" Target="/ppt/tags/tag730.xml" Id="rId31" /><Relationship Type="http://schemas.openxmlformats.org/officeDocument/2006/relationships/tags" Target="/ppt/tags/tag703.xml" Id="rId4" /><Relationship Type="http://schemas.openxmlformats.org/officeDocument/2006/relationships/tags" Target="/ppt/tags/tag708.xml" Id="rId9" /><Relationship Type="http://schemas.openxmlformats.org/officeDocument/2006/relationships/tags" Target="/ppt/tags/tag713.xml" Id="rId14" /><Relationship Type="http://schemas.openxmlformats.org/officeDocument/2006/relationships/tags" Target="/ppt/tags/tag721.xml" Id="rId22" /><Relationship Type="http://schemas.openxmlformats.org/officeDocument/2006/relationships/tags" Target="/ppt/tags/tag726.xml" Id="rId27" /><Relationship Type="http://schemas.openxmlformats.org/officeDocument/2006/relationships/tags" Target="/ppt/tags/tag729.xml" Id="rId30" /><Relationship Type="http://schemas.openxmlformats.org/officeDocument/2006/relationships/notesSlide" Target="/ppt/notesSlides/notesSlide195.xml" Id="rId35" /><Relationship Type="http://schemas.openxmlformats.org/officeDocument/2006/relationships/tags" Target="/ppt/tags/tag707.xml" Id="rId8" /><Relationship Type="http://schemas.openxmlformats.org/officeDocument/2006/relationships/tags" Target="/ppt/tags/tag702.xml" Id="rId3" /></Relationships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8929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5" name="think-cell 幻灯片" r:id="rId36" imgW="360" imgH="360" progId="TCLayout.ActiveDocument.1">
                  <p:embed/>
                </p:oleObj>
              </mc:Choice>
              <mc:Fallback>
                <p:oleObj name="think-cell 幻灯片" r:id="rId36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Annotations: Multiple total difference arrows</a:t>
            </a:r>
          </a:p>
        </p:txBody>
      </p:sp>
      <p:graphicFrame>
        <p:nvGraphicFramePr>
          <p:cNvPr id="39" name="Chart 3">
            <a:extLst>
              <a:ext uri="{FF2B5EF4-FFF2-40B4-BE49-F238E27FC236}">
                <a16:creationId xmlns:a16="http://schemas.microsoft.com/office/drawing/2014/main" id="{0FC09066-87A0-49D0-8FAF-F90A5A2AB69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3204070"/>
              </p:ext>
            </p:extLst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ADC88FE-99ED-ED19-FA9A-F5F74A9C1A0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6103938" y="2266950"/>
            <a:ext cx="0" cy="5778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7D1281-DF52-58EA-E4E1-7F13B99EA6E9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6103938" y="2266950"/>
            <a:ext cx="12287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F5C08F-31F8-F22F-3B70-CC247A89DE67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332663" y="226695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E3579F-4A4C-3EE6-7791-ED7138BCF940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V="1">
            <a:off x="7408863" y="1963738"/>
            <a:ext cx="0" cy="45561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E29373-C22D-4469-AB69-B817C975AAF9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7408863" y="1963738"/>
            <a:ext cx="12287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369424-D215-FCFC-97FA-C4FEAD4C5423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8637588" y="1963738"/>
            <a:ext cx="0" cy="3397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29D334E-1285-48A7-969C-23CDA35E23B5}" type="datetime'''''''''''''2''''''''''0''''''''''''''''''''''''2''2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419CADA-551E-4536-AE1C-AD93232037A9}" type="datetime'''''''''2''''''''0''''''''''''''2''''3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ED5D5C8-FBF3-4E9E-8E87-F876B54B1A89}" type="datetime'''''''''''''''''''''''2''''0''''''2''''''''''''''4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B71E87D-8020-4DCA-A153-67395C1DDC61}" type="datetime'''2''02''5''''''''''''''''''''''''''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2025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E5608F5-00AA-4FA8-A212-F62A050103A8}" type="datetime'''2''''''''''''0''''''''''2''''''6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2026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F12884-50BD-48BF-8451-0BB35AF2CD2F}" type="datetime'''''2''''''''0''''''''''''''''2''''''''''''''''''''''7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2027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E254936-7981-4AC9-9796-BD91E9D3B429}" type="datetime'''2''''''''0''''''''2''''''''8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2028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D88EAC4-0E03-4DE4-9D6E-9704636C042C}" type="datetime'''''''''''''''2''''''''''''''''''0''2''''''''''''''''9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2029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3B0F41B-F0F1-4A95-860C-ADA4A6A0B04C}" type="datetime'2''''''''''''''''''0''''''''''3''''''0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2030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68C8B24-2FCA-4050-9222-07864E1FC1C0}" type="datetime'''''''''4''''''''''''''''''''0.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DC9FF5F-ECE4-407B-857E-440FD42955B2}" type="datetime'''''''''''''''''''4''1''.''''''''''''''''7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1C53A5-ABE1-4BE7-A29D-BB1851073958}" type="datetime'''''''''4''''5.''''''''''''''''''''''1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45.1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34482A-3593-4C9B-974F-789845E8E7D1}" type="datetime'''''''''''''''''''''''''''''''5''''3''''''''''''.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669FEE4-1B5C-4279-8654-005BE2456449}" type="datetime'''''''''''5''''''''''''''''''0''''''''''''''''''''.''''''9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50.9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DB326C3-E5DA-4A3E-8997-F088AC6D68EE}" type="datetime'''''''''''''''''''6''0''''''.''3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60.3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CDB97FD-7023-417B-94AC-C278069AFD49}" type="datetime'''''''''6''''2''.''''''''8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62.8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BE7745-F7E6-47E3-BE66-CB3EAC3E1DF3}" type="datetime'''''''''7''''''''''''0''''.''''''''''7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3F48F98-2AC0-40A9-8B9E-6A6E071D35DA}" type="datetime'''''''''''''''''''''''7''''''6.''''''''''''''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76.5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6318250" y="1965324"/>
            <a:ext cx="801688" cy="6032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BF4F8D-A988-4B04-BBE5-439108E2DF56}" type="datetime'''''''+''''''''''''''18''''''''''''''''''''''%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+18%</a:t>
            </a:fld>
            <a:br>
              <a:rPr lang="en-US" altLang="en-US" sz="1400" b="1" dirty="0"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en-US" altLang="en-US" sz="1400" b="1" dirty="0">
                <a:solidFill>
                  <a:schemeClr val="bg2">
                    <a:lumMod val="10000"/>
                  </a:schemeClr>
                </a:solidFill>
                <a:effectLst/>
              </a:rPr>
              <a:t>(</a:t>
            </a:r>
            <a:fld id="{F0C8D936-29C1-46AF-86C2-E7C683709E54}" type="datetime'''''''''+''''''''''''''''''9.3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+9.3</a:t>
            </a:fld>
            <a:r>
              <a:rPr lang="en-US" altLang="en-US" sz="1400" b="1" dirty="0">
                <a:solidFill>
                  <a:schemeClr val="bg2">
                    <a:lumMod val="10000"/>
                  </a:schemeClr>
                </a:solidFill>
                <a:effectLst/>
              </a:rPr>
              <a:t>)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623175" y="1662113"/>
            <a:ext cx="801688" cy="6032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9F84459-BF94-4F3C-AA27-27104587B729}" type="datetime'''''''''''+4%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+4%</a:t>
            </a:fld>
            <a:b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(</a:t>
            </a:r>
            <a:fld id="{597A39F0-18D1-4ACA-8CF0-474661B38E23}" type="datetime'''''''+''''''2''''''''.''''6''''''''''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+2.6</a:t>
            </a:fld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)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F7F36DB-2003-4E52-B151-F86053675846}" type="datetime'''''''Re''ven''''''''''''ue'' ''''E''''''''MEA,'' $''bn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EMEA,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2C74BA5-8C47-49EC-BCDB-D0D2EA8F15D4}" type="datetime'Revenu''e A''''''''''''''me''''r''i''cas'''', $b''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Americas,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DDAC2256-81DC-EF3A-5F34-0BB9D376276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2690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arrow, stacked, column, columns, bar, bars, think-cell, chart, charts, graph, graphs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3C2C46E-6FC2-1460-CA89-59879EE722B4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5E8ED465-D755-5687-BC6D-3985B137FEC9}"/>
              </a:ext>
            </a:extLst>
          </p:cNvPr>
          <p:cNvSpPr txBox="1">
            <a:spLocks/>
          </p:cNvSpPr>
          <p:nvPr/>
        </p:nvSpPr>
        <p:spPr>
          <a:xfrm>
            <a:off x="407987" y="886115"/>
            <a:ext cx="6254854" cy="67197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 dirty="0"/>
              <a:t>Insert a total difference arrow to show the difference between two totals.</a:t>
            </a:r>
          </a:p>
          <a:p>
            <a:pPr>
              <a:defRPr/>
            </a:pPr>
            <a:r>
              <a:rPr lang="en-US" sz="1400" b="0" dirty="0"/>
              <a:t>Double-click the arrow to change its direction.</a:t>
            </a:r>
          </a:p>
          <a:p>
            <a:pPr>
              <a:defRPr/>
            </a:pPr>
            <a:r>
              <a:rPr lang="en-US" sz="1400" b="0" dirty="0"/>
              <a:t>Select the total difference label to switch between percent and absolute values.</a:t>
            </a:r>
          </a:p>
        </p:txBody>
      </p:sp>
    </p:spTree>
    <p:extLst>
      <p:ext uri="{BB962C8B-B14F-4D97-AF65-F5344CB8AC3E}">
        <p14:creationId xmlns:p14="http://schemas.microsoft.com/office/powerpoint/2010/main" val="1379939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377OV6vAabMhghxMuv3g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iyRzu0gHKBfUCcsbuFww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6v5Lm6faNTeIIqGKxagQ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LG4WcdbzzsqfC.Phogv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7ssYrmLHeWFmpybmyrTA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gIkW1O.nPvBhBtP_LTyA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UmHIxJt6zA59lSahVU3A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TlRVTId7HXhmd_2RbNQA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