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96.xml" ContentType="application/vnd.openxmlformats-officedocument.presentationml.slide+xml"/>
  <Override PartName="/ppt/tags/tag744.xml" ContentType="application/vnd.openxmlformats-officedocument.presentationml.tags+xml"/>
  <Override PartName="/ppt/tags/tag749.xml" ContentType="application/vnd.openxmlformats-officedocument.presentationml.tags+xml"/>
  <Override PartName="/ppt/tags/tag757.xml" ContentType="application/vnd.openxmlformats-officedocument.presentationml.tags+xml"/>
  <Override PartName="/ppt/tags/tag752.xml" ContentType="application/vnd.openxmlformats-officedocument.presentationml.tags+xml"/>
  <Override PartName="/ppt/notesSlides/notesSlide196.xml" ContentType="application/vnd.openxmlformats-officedocument.presentationml.notesSlide+xml"/>
  <Override PartName="/ppt/tags/tag738.xml" ContentType="application/vnd.openxmlformats-officedocument.presentationml.tags+xml"/>
  <Override PartName="/ppt/tags/tag743.xml" ContentType="application/vnd.openxmlformats-officedocument.presentationml.tags+xml"/>
  <Override PartName="/ppt/tags/tag748.xml" ContentType="application/vnd.openxmlformats-officedocument.presentationml.tags+xml"/>
  <Override PartName="/ppt/tags/tag756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733.xml" ContentType="application/vnd.openxmlformats-officedocument.presentationml.tags+xml"/>
  <Override PartName="/ppt/tags/tag747.xml" ContentType="application/vnd.openxmlformats-officedocument.presentationml.tags+xml"/>
  <Override PartName="/ppt/tags/tag751.xml" ContentType="application/vnd.openxmlformats-officedocument.presentationml.tags+xml"/>
  <Override PartName="/ppt/tags/tag760.xml" ContentType="application/vnd.openxmlformats-officedocument.presentationml.tags+xml"/>
  <Override PartName="/ppt/tags/tag737.xml" ContentType="application/vnd.openxmlformats-officedocument.presentationml.tags+xml"/>
  <Override PartName="/ppt/tags/tag742.xml" ContentType="application/vnd.openxmlformats-officedocument.presentationml.tags+xml"/>
  <Override PartName="/ppt/tags/tag755.xml" ContentType="application/vnd.openxmlformats-officedocument.presentationml.tags+xml"/>
  <Override PartName="/ppt/tags/tag763.xml" ContentType="application/vnd.openxmlformats-officedocument.presentationml.tags+xml"/>
  <Override PartName="/ppt/charts/chart25.xml" ContentType="application/vnd.openxmlformats-officedocument.drawingml.chart+xml"/>
  <Override PartName="/ppt/tags/tag736.xml" ContentType="application/vnd.openxmlformats-officedocument.presentationml.tags+xml"/>
  <Override PartName="/ppt/tags/tag746.xml" ContentType="application/vnd.openxmlformats-officedocument.presentationml.tags+xml"/>
  <Override PartName="/ppt/tags/tag754.xml" ContentType="application/vnd.openxmlformats-officedocument.presentationml.tags+xml"/>
  <Override PartName="/ppt/tags/tag759.xml" ContentType="application/vnd.openxmlformats-officedocument.presentationml.tags+xml"/>
  <Override PartName="/ppt/tags/tag741.xml" ContentType="application/vnd.openxmlformats-officedocument.presentationml.tags+xml"/>
  <Override PartName="/ppt/tags/tag750.xml" ContentType="application/vnd.openxmlformats-officedocument.presentationml.tags+xml"/>
  <Override PartName="/ppt/tags/tag762.xml" ContentType="application/vnd.openxmlformats-officedocument.presentationml.tags+xml"/>
  <Override PartName="/ppt/tags/tag735.xml" ContentType="application/vnd.openxmlformats-officedocument.presentationml.tags+xml"/>
  <Override PartName="/ppt/tags/tag740.xml" ContentType="application/vnd.openxmlformats-officedocument.presentationml.tags+xml"/>
  <Override PartName="/ppt/tags/tag745.xml" ContentType="application/vnd.openxmlformats-officedocument.presentationml.tags+xml"/>
  <Override PartName="/ppt/tags/tag753.xml" ContentType="application/vnd.openxmlformats-officedocument.presentationml.tags+xml"/>
  <Override PartName="/ppt/tags/tag758.xml" ContentType="application/vnd.openxmlformats-officedocument.presentationml.tags+xml"/>
  <Override PartName="/ppt/tags/tag761.xml" ContentType="application/vnd.openxmlformats-officedocument.presentationml.tags+xml"/>
  <Override PartName="/ppt/tags/tag739.xml" ContentType="application/vnd.openxmlformats-officedocument.presentationml.tags+xml"/>
  <Override PartName="/ppt/tags/tag734.xml" ContentType="application/vnd.openxmlformats-officedocument.presentationml.tags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125" r:id="rId19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96.xml" Id="rId199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charts/_rels/chart25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24.xlsb" Id="rId1" /></Relationships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8.3925112976113627E-3"/>
          <c:y val="6.8149717514124297E-2"/>
          <c:w val="0.98321497740477726"/>
          <c:h val="0.86370056497175141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6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0-364E-4F5C-9851-A5B96A2965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1-364E-4F5C-9851-A5B96A2965F9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64E-4F5C-9851-A5B96A2965F9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64E-4F5C-9851-A5B96A2965F9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64E-4F5C-9851-A5B96A2965F9}"/>
                </c:ext>
              </c:extLst>
            </c:dLbl>
            <c:dLbl>
              <c:idx val="3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64E-4F5C-9851-A5B96A2965F9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64E-4F5C-9851-A5B96A2965F9}"/>
                </c:ext>
              </c:extLst>
            </c:dLbl>
            <c:dLbl>
              <c:idx val="5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64E-4F5C-9851-A5B96A2965F9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64E-4F5C-9851-A5B96A2965F9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64E-4F5C-9851-A5B96A2965F9}"/>
                </c:ext>
              </c:extLst>
            </c:dLbl>
            <c:dLbl>
              <c:idx val="8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2">
                          <a:lumMod val="10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64E-4F5C-9851-A5B96A2965F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Sheet1!$A$1:$I$1</c:f>
              <c:numCache>
                <c:formatCode>General</c:formatCode>
                <c:ptCount val="9"/>
                <c:pt idx="0">
                  <c:v>8</c:v>
                </c:pt>
                <c:pt idx="1">
                  <c:v>8.2149999999999999</c:v>
                </c:pt>
                <c:pt idx="2">
                  <c:v>10.88</c:v>
                </c:pt>
                <c:pt idx="3">
                  <c:v>16.701000000000001</c:v>
                </c:pt>
                <c:pt idx="4">
                  <c:v>13.846000000000002</c:v>
                </c:pt>
                <c:pt idx="5">
                  <c:v>25.056000000000001</c:v>
                </c:pt>
                <c:pt idx="6">
                  <c:v>25.706999999999997</c:v>
                </c:pt>
                <c:pt idx="7">
                  <c:v>29.447466666666699</c:v>
                </c:pt>
                <c:pt idx="8">
                  <c:v>33.079838095238102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64E-4F5C-9851-A5B96A2965F9}"/>
            </c:ext>
          </c:extLst>
        </c:ser>
        <c:ser>
          <c:idx val="1"/>
          <c:order val="1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dPt>
            <c:idx val="4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A-364E-4F5C-9851-A5B96A2965F9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1"/>
              </a:solidFill>
              <a:ln w="9525" cmpd="sng" algn="ctr">
                <a:solidFill>
                  <a:schemeClr val="bg1"/>
                </a:solidFill>
                <a:prstDash val="solid"/>
              </a:ln>
            </c:spPr>
            <c:extLst>
              <c:ext xmlns:c16="http://schemas.microsoft.com/office/drawing/2014/chart" uri="{C3380CC4-5D6E-409C-BE32-E72D297353CC}">
                <c16:uniqueId val="{0000000B-364E-4F5C-9851-A5B96A2965F9}"/>
              </c:ext>
            </c:extLst>
          </c:dPt>
          <c:dLbls>
            <c:dLbl>
              <c:idx val="0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364E-4F5C-9851-A5B96A2965F9}"/>
                </c:ext>
              </c:extLst>
            </c:dLbl>
            <c:dLbl>
              <c:idx val="1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364E-4F5C-9851-A5B96A2965F9}"/>
                </c:ext>
              </c:extLst>
            </c:dLbl>
            <c:dLbl>
              <c:idx val="2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E-364E-4F5C-9851-A5B96A2965F9}"/>
                </c:ext>
              </c:extLst>
            </c:dLbl>
            <c:dLbl>
              <c:idx val="3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364E-4F5C-9851-A5B96A2965F9}"/>
                </c:ext>
              </c:extLst>
            </c:dLbl>
            <c:dLbl>
              <c:idx val="4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364E-4F5C-9851-A5B96A2965F9}"/>
                </c:ext>
              </c:extLst>
            </c:dLbl>
            <c:dLbl>
              <c:idx val="5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364E-4F5C-9851-A5B96A2965F9}"/>
                </c:ext>
              </c:extLst>
            </c:dLbl>
            <c:dLbl>
              <c:idx val="6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364E-4F5C-9851-A5B96A2965F9}"/>
                </c:ext>
              </c:extLst>
            </c:dLbl>
            <c:dLbl>
              <c:idx val="7"/>
              <c:layout>
                <c:manualLayout>
                  <c:x val="0"/>
                  <c:y val="0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364E-4F5C-9851-A5B96A2965F9}"/>
                </c:ext>
              </c:extLst>
            </c:dLbl>
            <c:dLbl>
              <c:idx val="8"/>
              <c:layout>
                <c:manualLayout>
                  <c:x val="0"/>
                  <c:y val="-3.5310734463276836E-4"/>
                </c:manualLayout>
              </c:layout>
              <c:numFmt formatCode="#,##0.0;&quot;-&quot;#,##0.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zh-CN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364E-4F5C-9851-A5B96A2965F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Sheet1!$A$2:$I$2</c:f>
              <c:numCache>
                <c:formatCode>General</c:formatCode>
                <c:ptCount val="9"/>
                <c:pt idx="0">
                  <c:v>32</c:v>
                </c:pt>
                <c:pt idx="1">
                  <c:v>33.5</c:v>
                </c:pt>
                <c:pt idx="2">
                  <c:v>34.200000000000003</c:v>
                </c:pt>
                <c:pt idx="3">
                  <c:v>36.299999999999997</c:v>
                </c:pt>
                <c:pt idx="4">
                  <c:v>37.1</c:v>
                </c:pt>
                <c:pt idx="5">
                  <c:v>35.200000000000003</c:v>
                </c:pt>
                <c:pt idx="6">
                  <c:v>37.100000000000009</c:v>
                </c:pt>
                <c:pt idx="7">
                  <c:v>41.3</c:v>
                </c:pt>
                <c:pt idx="8">
                  <c:v>43.400000000000006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364E-4F5C-9851-A5B96A2965F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313701520"/>
        <c:axId val="1"/>
      </c:barChart>
      <c:catAx>
        <c:axId val="31370152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313701520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00.vml.rels>&#65279;<?xml version="1.0" encoding="utf-8"?><Relationships xmlns="http://schemas.openxmlformats.org/package/2006/relationships"><Relationship Type="http://schemas.openxmlformats.org/officeDocument/2006/relationships/image" Target="/ppt/media/image21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96.xml.rels>&#65279;<?xml version="1.0" encoding="utf-8"?><Relationships xmlns="http://schemas.openxmlformats.org/package/2006/relationships"><Relationship Type="http://schemas.openxmlformats.org/officeDocument/2006/relationships/slide" Target="/ppt/slides/slide196.xml" Id="rId2" /><Relationship Type="http://schemas.openxmlformats.org/officeDocument/2006/relationships/notesMaster" Target="/ppt/notesMasters/notesMaster1.xml" Id="rId1" /></Relationship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7005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96.xml.rels>&#65279;<?xml version="1.0" encoding="utf-8"?><Relationships xmlns="http://schemas.openxmlformats.org/package/2006/relationships"><Relationship Type="http://schemas.openxmlformats.org/officeDocument/2006/relationships/tags" Target="/ppt/tags/tag744.xml" Id="rId13" /><Relationship Type="http://schemas.openxmlformats.org/officeDocument/2006/relationships/tags" Target="/ppt/tags/tag749.xml" Id="rId18" /><Relationship Type="http://schemas.openxmlformats.org/officeDocument/2006/relationships/tags" Target="/ppt/tags/tag757.xml" Id="rId26" /><Relationship Type="http://schemas.openxmlformats.org/officeDocument/2006/relationships/tags" Target="/ppt/tags/tag752.xml" Id="rId21" /><Relationship Type="http://schemas.openxmlformats.org/officeDocument/2006/relationships/notesSlide" Target="/ppt/notesSlides/notesSlide196.xml" Id="rId34" /><Relationship Type="http://schemas.openxmlformats.org/officeDocument/2006/relationships/tags" Target="/ppt/tags/tag738.xml" Id="rId7" /><Relationship Type="http://schemas.openxmlformats.org/officeDocument/2006/relationships/tags" Target="/ppt/tags/tag743.xml" Id="rId12" /><Relationship Type="http://schemas.openxmlformats.org/officeDocument/2006/relationships/tags" Target="/ppt/tags/tag748.xml" Id="rId17" /><Relationship Type="http://schemas.openxmlformats.org/officeDocument/2006/relationships/tags" Target="/ppt/tags/tag756.xml" Id="rId25" /><Relationship Type="http://schemas.openxmlformats.org/officeDocument/2006/relationships/slideLayout" Target="/ppt/slideLayouts/slideLayout5.xml" Id="rId33" /><Relationship Type="http://schemas.openxmlformats.org/officeDocument/2006/relationships/tags" Target="/ppt/tags/tag733.xml" Id="rId2" /><Relationship Type="http://schemas.openxmlformats.org/officeDocument/2006/relationships/tags" Target="/ppt/tags/tag747.xml" Id="rId16" /><Relationship Type="http://schemas.openxmlformats.org/officeDocument/2006/relationships/tags" Target="/ppt/tags/tag751.xml" Id="rId20" /><Relationship Type="http://schemas.openxmlformats.org/officeDocument/2006/relationships/tags" Target="/ppt/tags/tag760.xml" Id="rId29" /><Relationship Type="http://schemas.openxmlformats.org/officeDocument/2006/relationships/vmlDrawing" Target="/ppt/drawings/vmlDrawing200.vml" Id="rId1" /><Relationship Type="http://schemas.openxmlformats.org/officeDocument/2006/relationships/tags" Target="/ppt/tags/tag737.xml" Id="rId6" /><Relationship Type="http://schemas.openxmlformats.org/officeDocument/2006/relationships/tags" Target="/ppt/tags/tag742.xml" Id="rId11" /><Relationship Type="http://schemas.openxmlformats.org/officeDocument/2006/relationships/tags" Target="/ppt/tags/tag755.xml" Id="rId24" /><Relationship Type="http://schemas.openxmlformats.org/officeDocument/2006/relationships/tags" Target="/ppt/tags/tag763.xml" Id="rId32" /><Relationship Type="http://schemas.openxmlformats.org/officeDocument/2006/relationships/chart" Target="/ppt/charts/chart25.xml" Id="rId37" /><Relationship Type="http://schemas.openxmlformats.org/officeDocument/2006/relationships/tags" Target="/ppt/tags/tag736.xml" Id="rId5" /><Relationship Type="http://schemas.openxmlformats.org/officeDocument/2006/relationships/tags" Target="/ppt/tags/tag746.xml" Id="rId15" /><Relationship Type="http://schemas.openxmlformats.org/officeDocument/2006/relationships/tags" Target="/ppt/tags/tag754.xml" Id="rId23" /><Relationship Type="http://schemas.openxmlformats.org/officeDocument/2006/relationships/tags" Target="/ppt/tags/tag759.xml" Id="rId28" /><Relationship Type="http://schemas.openxmlformats.org/officeDocument/2006/relationships/image" Target="/ppt/media/image211.emf" Id="rId36" /><Relationship Type="http://schemas.openxmlformats.org/officeDocument/2006/relationships/tags" Target="/ppt/tags/tag741.xml" Id="rId10" /><Relationship Type="http://schemas.openxmlformats.org/officeDocument/2006/relationships/tags" Target="/ppt/tags/tag750.xml" Id="rId19" /><Relationship Type="http://schemas.openxmlformats.org/officeDocument/2006/relationships/tags" Target="/ppt/tags/tag762.xml" Id="rId31" /><Relationship Type="http://schemas.openxmlformats.org/officeDocument/2006/relationships/tags" Target="/ppt/tags/tag735.xml" Id="rId4" /><Relationship Type="http://schemas.openxmlformats.org/officeDocument/2006/relationships/tags" Target="/ppt/tags/tag740.xml" Id="rId9" /><Relationship Type="http://schemas.openxmlformats.org/officeDocument/2006/relationships/tags" Target="/ppt/tags/tag745.xml" Id="rId14" /><Relationship Type="http://schemas.openxmlformats.org/officeDocument/2006/relationships/tags" Target="/ppt/tags/tag753.xml" Id="rId22" /><Relationship Type="http://schemas.openxmlformats.org/officeDocument/2006/relationships/tags" Target="/ppt/tags/tag758.xml" Id="rId27" /><Relationship Type="http://schemas.openxmlformats.org/officeDocument/2006/relationships/tags" Target="/ppt/tags/tag761.xml" Id="rId30" /><Relationship Type="http://schemas.openxmlformats.org/officeDocument/2006/relationships/oleObject" Target="/ppt/embeddings/oleObject200.bin" Id="rId35" /><Relationship Type="http://schemas.openxmlformats.org/officeDocument/2006/relationships/tags" Target="/ppt/tags/tag739.xml" Id="rId8" /><Relationship Type="http://schemas.openxmlformats.org/officeDocument/2006/relationships/tags" Target="/ppt/tags/tag734.xml" Id="rId3" /></Relationships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6A92511-01E3-3B4D-9CD3-912E972ECB5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41600836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2759" name="think-cell 幻灯片" r:id="rId35" imgW="360" imgH="360" progId="TCLayout.ActiveDocument.1">
                  <p:embed/>
                </p:oleObj>
              </mc:Choice>
              <mc:Fallback>
                <p:oleObj name="think-cell 幻灯片" r:id="rId35" imgW="360" imgH="36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6A92511-01E3-3B4D-9CD3-912E972ECB5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C457DD58-D135-BDE3-D4CA-85EAE8423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Annotations: Level difference arrow</a:t>
            </a:r>
          </a:p>
        </p:txBody>
      </p:sp>
      <p:graphicFrame>
        <p:nvGraphicFramePr>
          <p:cNvPr id="39" name="Chart 3">
            <a:extLst>
              <a:ext uri="{FF2B5EF4-FFF2-40B4-BE49-F238E27FC236}">
                <a16:creationId xmlns:a16="http://schemas.microsoft.com/office/drawing/2014/main" id="{E32AF0D8-13A7-4C04-83CA-EBB67C5F22FA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895592400"/>
              </p:ext>
            </p:extLst>
          </p:nvPr>
        </p:nvGraphicFramePr>
        <p:xfrm>
          <a:off x="320675" y="1258888"/>
          <a:ext cx="9836150" cy="4495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7"/>
          </a:graphicData>
        </a:graphic>
      </p:graphicFrame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E3D9A98-28EA-B071-6500-7C71C2FA0B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>
            <a:off x="5597525" y="4816475"/>
            <a:ext cx="51593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468224-5BCB-DDBB-4532-3E35DB1FF4C3}"/>
              </a:ext>
            </a:extLst>
          </p:cNvPr>
          <p:cNvCxnSpPr/>
          <p:nvPr>
            <p:custDataLst>
              <p:tags r:id="rId5"/>
            </p:custDataLst>
          </p:nvPr>
        </p:nvCxnSpPr>
        <p:spPr bwMode="auto">
          <a:xfrm>
            <a:off x="6511926" y="4816475"/>
            <a:ext cx="66516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15CB885-05CA-433D-5F1C-04352EE2E2E7}"/>
              </a:ext>
            </a:extLst>
          </p:cNvPr>
          <p:cNvCxnSpPr/>
          <p:nvPr>
            <p:custDataLst>
              <p:tags r:id="rId6"/>
            </p:custDataLst>
          </p:nvPr>
        </p:nvCxnSpPr>
        <p:spPr bwMode="auto">
          <a:xfrm>
            <a:off x="7597776" y="4816475"/>
            <a:ext cx="646113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49EEE8B-E0B6-3C6F-46D8-4A7AC42E89B2}"/>
              </a:ext>
            </a:extLst>
          </p:cNvPr>
          <p:cNvCxnSpPr/>
          <p:nvPr>
            <p:custDataLst>
              <p:tags r:id="rId7"/>
            </p:custDataLst>
          </p:nvPr>
        </p:nvCxnSpPr>
        <p:spPr bwMode="auto">
          <a:xfrm>
            <a:off x="8680450" y="4816475"/>
            <a:ext cx="1436688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0" name="Straight Connector 149">
            <a:extLst>
              <a:ext uri="{FF2B5EF4-FFF2-40B4-BE49-F238E27FC236}">
                <a16:creationId xmlns:a16="http://schemas.microsoft.com/office/drawing/2014/main" id="{86335384-7B0B-3A04-489F-30A4843307D4}"/>
              </a:ext>
            </a:extLst>
          </p:cNvPr>
          <p:cNvCxnSpPr/>
          <p:nvPr>
            <p:custDataLst>
              <p:tags r:id="rId8"/>
            </p:custDataLst>
          </p:nvPr>
        </p:nvCxnSpPr>
        <p:spPr bwMode="auto">
          <a:xfrm>
            <a:off x="8821737" y="4103688"/>
            <a:ext cx="1295400" cy="0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B93F838-0869-8D49-C07F-C02E85C9C0FD}"/>
              </a:ext>
            </a:extLst>
          </p:cNvPr>
          <p:cNvCxnSpPr>
            <a:cxnSpLocks/>
          </p:cNvCxnSpPr>
          <p:nvPr>
            <p:custDataLst>
              <p:tags r:id="rId9"/>
            </p:custDataLst>
          </p:nvPr>
        </p:nvCxnSpPr>
        <p:spPr bwMode="auto">
          <a:xfrm flipV="1">
            <a:off x="10074275" y="4100513"/>
            <a:ext cx="0" cy="719138"/>
          </a:xfrm>
          <a:prstGeom prst="line">
            <a:avLst/>
          </a:prstGeom>
          <a:ln w="285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33">
            <a:extLst>
              <a:ext uri="{FF2B5EF4-FFF2-40B4-BE49-F238E27FC236}">
                <a16:creationId xmlns:a16="http://schemas.microsoft.com/office/drawing/2014/main" id="{B04653B1-7CC7-16E5-8D89-C132891CFD07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709613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29D334E-1285-48A7-969C-23CDA35E23B5}" type="datetime'''''''''''''2''''''''''0''''''''''''''''''''''''2''2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2022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E2B7F7DF-0EC6-9E2D-F77C-DF4FBE90012B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1784350" y="5507038"/>
            <a:ext cx="4603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419CADA-551E-4536-AE1C-AD93232037A9}" type="datetime'''''''''2''''''''0''''''''''''''2''''3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2023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41EAFAB6-5B04-42A9-4D49-252CAA4F2B51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2857500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ED5D5C8-FBF3-4E9E-8E87-F876B54B1A89}" type="datetime'''''''''''''''''''''''2''''0''''''2''''''''''''''4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2024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C6853431-4E80-F0CA-A60A-696DB061F1C0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3932238" y="5507038"/>
            <a:ext cx="4635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B71E87D-8020-4DCA-A153-67395C1DDC61}" type="datetime'''2''02''5''''''''''''''''''''''''''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2025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FF2579BA-910E-68A4-02AF-366A41A94461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06975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E5608F5-00AA-4FA8-A212-F62A050103A8}" type="datetime'''2''''''''''''0''''''''''2''''''6''''''''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2026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4D11FCAB-8310-9FC0-E121-E8E50A808E60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6088063" y="5507038"/>
            <a:ext cx="4476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F12884-50BD-48BF-8451-0BB35AF2CD2F}" type="datetime'''''2''''''''0''''''''''''''''2''''''''''''''''''''''7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2027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6" name="Text Placeholder 33">
            <a:extLst>
              <a:ext uri="{FF2B5EF4-FFF2-40B4-BE49-F238E27FC236}">
                <a16:creationId xmlns:a16="http://schemas.microsoft.com/office/drawing/2014/main" id="{D2DE583F-8268-2428-521A-A98DA12DB6F7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7154863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E254936-7981-4AC9-9796-BD91E9D3B429}" type="datetime'''2''''''''0''''''''2''''''''8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2028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7" name="Text Placeholder 33">
            <a:extLst>
              <a:ext uri="{FF2B5EF4-FFF2-40B4-BE49-F238E27FC236}">
                <a16:creationId xmlns:a16="http://schemas.microsoft.com/office/drawing/2014/main" id="{2647D264-6006-28EE-867F-EA5A5CB21AE8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8231188" y="5507038"/>
            <a:ext cx="46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D88EAC4-0E03-4DE4-9D6E-9704636C042C}" type="datetime'''''''''''''''2''''''''''''''''''0''2''''''''''''''''9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2029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5A1F1E7C-21EA-EFE5-C44E-BF1FD1D9DF5D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9304338" y="5507038"/>
            <a:ext cx="4651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Font typeface="Arial" pitchFamily="34" charset="0"/>
              <a:buNone/>
              <a:defRPr lang="en-US" sz="1300" b="1" strike="noStrike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1pPr>
            <a:lvl2pPr marL="164592" indent="-164592" algn="l" defTabSz="914400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defRPr lang="en-US" sz="1300" b="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2pPr>
            <a:lvl3pPr marL="329184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defRPr lang="en-US" sz="13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3pPr>
            <a:lvl4pPr marL="493776" indent="-164592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60000"/>
              <a:buFont typeface="Wingdings" pitchFamily="2" charset="2"/>
              <a:buChar char=""/>
              <a:tabLst/>
              <a:defRPr lang="en-US" sz="1100" kern="1200" baseline="0" dirty="0" smtClean="0">
                <a:solidFill>
                  <a:schemeClr val="tx1"/>
                </a:solidFill>
                <a:latin typeface="Trade Gothic LT Com"/>
                <a:ea typeface="+mn-ea"/>
                <a:cs typeface="Arial" pitchFamily="34" charset="0"/>
              </a:defRPr>
            </a:lvl4pPr>
            <a:lvl5pPr marL="658368" marR="0" indent="-164592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9A9A9A"/>
              </a:buClr>
              <a:buSzPct val="80000"/>
              <a:buFont typeface="Arial" pitchFamily="34" charset="0"/>
              <a:buChar char="─"/>
              <a:tabLst/>
              <a:defRPr sz="1100" kern="1200" baseline="0">
                <a:solidFill>
                  <a:schemeClr val="tx1"/>
                </a:solidFill>
                <a:latin typeface="Trade Gothic LT Com"/>
                <a:ea typeface="+mn-ea"/>
                <a:cs typeface="BentonSansCond-Regular" pitchFamily="2" charset="0"/>
              </a:defRPr>
            </a:lvl5pPr>
            <a:lvl6pPr marL="346075" indent="0" algn="l" defTabSz="914400" rtl="0" eaLnBrk="1" latinLnBrk="0" hangingPunct="1">
              <a:spcBef>
                <a:spcPts val="500"/>
              </a:spcBef>
              <a:buClr>
                <a:srgbClr val="9A9A9A"/>
              </a:buClr>
              <a:buFont typeface="Wingdings" pitchFamily="2" charset="2"/>
              <a:buChar char="§"/>
              <a:defRPr sz="1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3B0F41B-F0F1-4A95-860C-ADA4A6A0B04C}" type="datetime'2''''''''''''''''''0''''''''''3''''''0'''''''''''''''">
              <a:rPr lang="en-US" altLang="en-US" sz="1400" smtClean="0">
                <a:solidFill>
                  <a:srgbClr val="000000"/>
                </a:solidFill>
                <a:latin typeface="+mn-lt"/>
                <a:cs typeface="+mn-cs"/>
              </a:rPr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2030</a:t>
            </a:fld>
            <a:endParaRPr kumimoji="0" lang="en-US" sz="14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gray">
          <a:xfrm>
            <a:off x="717550" y="3382963"/>
            <a:ext cx="4460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68C8B24-2FCA-4050-9222-07864E1FC1C0}" type="datetime'''''''''4''''''''''''''''''''0.''''''''''0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40.0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1822451" y="3305175"/>
            <a:ext cx="3857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9DC9FF5F-ECE4-407B-857E-440FD42955B2}" type="datetime'''''''''''''''''''4''1''.''''''''''''''''7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41.7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2889250" y="3151188"/>
            <a:ext cx="401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11C53A5-ABE1-4BE7-A29D-BB1851073958}" type="datetime'''''''''4''''5.''''''''''''''''''''''1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45.1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3944938" y="2789238"/>
            <a:ext cx="4381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1A34482A-3593-4C9B-974F-789845E8E7D1}" type="datetime'''''''''''''''''''''''''''''''5''''3''''''''''''.0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53.0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5018088" y="2882900"/>
            <a:ext cx="4397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F669FEE4-1B5C-4279-8654-005BE2456449}" type="datetime'''''''''''5''''''''''''''''''0''''''''''''''''''''.''''''9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50.9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6094413" y="2457450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DB326C3-E5DA-4A3E-8997-F088AC6D68EE}" type="datetime'''''''''''''''''''6''0''''''.''3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60.3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7169150" y="2341563"/>
            <a:ext cx="4365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CDB97FD-7023-417B-94AC-C278069AFD49}" type="datetime'''''''''6''''2''.''''''''8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62.8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8256588" y="1978025"/>
            <a:ext cx="4095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0BE7745-F7E6-47E3-BE66-CB3EAC3E1DF3}" type="datetime'''''''''7''''''''''''0''''.''''''''''7''''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70.7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gray">
          <a:xfrm>
            <a:off x="9326563" y="1716088"/>
            <a:ext cx="4206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3F48F98-2AC0-40A9-8B9E-6A6E071D35DA}" type="datetime'''''''''''''''''''''''7''''''6.''''''''''''''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76.5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10164763" y="4008438"/>
            <a:ext cx="1257300" cy="903288"/>
          </a:xfrm>
          <a:prstGeom prst="ellipse">
            <a:avLst/>
          </a:prstGeom>
          <a:solidFill>
            <a:schemeClr val="bg1"/>
          </a:solidFill>
          <a:ln w="9525" cmpd="sng" algn="ctr">
            <a:solidFill>
              <a:schemeClr val="tx1"/>
            </a:solidFill>
          </a:ln>
          <a:effectLst/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tx2"/>
                </a:solidFill>
                <a:effectLst/>
              </a:rPr>
              <a:t>Americas</a:t>
            </a:r>
          </a:p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400">
                <a:solidFill>
                  <a:schemeClr val="tx2"/>
                </a:solidFill>
              </a:rPr>
              <a:t>’26-’29</a:t>
            </a:r>
            <a:endParaRPr lang="en-US" altLang="en-US" sz="1400">
              <a:solidFill>
                <a:schemeClr val="tx2"/>
              </a:solidFill>
              <a:effectLst/>
            </a:endParaRPr>
          </a:p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E965448-0FAC-41AA-868F-1DFBD1816405}" type="datetime'''''+1''1''''''''''''''''''''''''''''''''''3''''''%'''">
              <a:rPr lang="en-US" altLang="en-US" sz="1400" b="1" smtClean="0">
                <a:solidFill>
                  <a:schemeClr val="bg2">
                    <a:lumMod val="10000"/>
                  </a:schemeClr>
                </a:solidFill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+113%</a:t>
            </a:fld>
            <a:endParaRPr lang="en-US" sz="1400" b="1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F0E804-7D21-325E-53FB-1A7530437E1F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474663" y="1641475"/>
            <a:ext cx="250825" cy="187325"/>
          </a:xfrm>
          <a:prstGeom prst="rect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AF548BC-1008-60E0-E47C-5CC4270277CF}"/>
              </a:ext>
            </a:extLst>
          </p:cNvPr>
          <p:cNvSpPr/>
          <p:nvPr>
            <p:custDataLst>
              <p:tags r:id="rId30"/>
            </p:custDataLst>
          </p:nvPr>
        </p:nvSpPr>
        <p:spPr bwMode="auto">
          <a:xfrm>
            <a:off x="474663" y="1905000"/>
            <a:ext cx="250825" cy="187325"/>
          </a:xfrm>
          <a:prstGeom prst="rect">
            <a:avLst/>
          </a:prstGeom>
          <a:solidFill>
            <a:schemeClr val="accent6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ED354DFD-F296-85E6-0EE3-B091CAE79D42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776288" y="1636713"/>
            <a:ext cx="17319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F7F36DB-2003-4E52-B151-F86053675846}" type="datetime'''''''Re''ven''''''''''''ue'' ''''E''''''''MEA,'' $''bn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EMEA,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776288" y="1900238"/>
            <a:ext cx="20351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2" indent="0">
              <a:spcBef>
                <a:spcPct val="0"/>
              </a:spcBef>
              <a:spcAft>
                <a:spcPct val="0"/>
              </a:spcAft>
              <a:buNone/>
            </a:pPr>
            <a:fld id="{A2C74BA5-8C47-49EC-BCDB-D0D2EA8F15D4}" type="datetime'Revenu''e A''''''''''''''me''''r''i''cas'''', $b''''''n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 marL="0" lvl="2" indent="0">
                <a:spcBef>
                  <a:spcPct val="0"/>
                </a:spcBef>
                <a:spcAft>
                  <a:spcPct val="0"/>
                </a:spcAft>
                <a:buNone/>
              </a:pPr>
              <a:t>Revenue Americas, $bn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DDAC2256-81DC-EF3A-5F34-0BB9D3762765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333191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arrows, stacked, column, columns, bar, bars, think-cell, chart, charts, graph, graphs</a:t>
            </a:r>
          </a:p>
        </p:txBody>
      </p:sp>
      <p:sp>
        <p:nvSpPr>
          <p:cNvPr id="7" name="Text Placeholder 10">
            <a:extLst>
              <a:ext uri="{FF2B5EF4-FFF2-40B4-BE49-F238E27FC236}">
                <a16:creationId xmlns:a16="http://schemas.microsoft.com/office/drawing/2014/main" id="{515A5248-06CA-5684-D1FE-510E78ABB96B}"/>
              </a:ext>
            </a:extLst>
          </p:cNvPr>
          <p:cNvSpPr txBox="1">
            <a:spLocks/>
          </p:cNvSpPr>
          <p:nvPr/>
        </p:nvSpPr>
        <p:spPr>
          <a:xfrm>
            <a:off x="403730" y="886115"/>
            <a:ext cx="9588629" cy="671979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1400" b="0" dirty="0"/>
              <a:t>Insert a level difference arrow to show the difference between two datapoints. These arrows are anchored to value lines.</a:t>
            </a:r>
          </a:p>
          <a:p>
            <a:pPr>
              <a:defRPr/>
            </a:pPr>
            <a:r>
              <a:rPr lang="en-US" sz="1400" b="0" dirty="0"/>
              <a:t>Double-click the arrow to change its direction.</a:t>
            </a:r>
          </a:p>
          <a:p>
            <a:pPr>
              <a:defRPr/>
            </a:pPr>
            <a:r>
              <a:rPr lang="en-US" sz="1400" b="0" dirty="0"/>
              <a:t>Select the level difference label to switch between percent and absolute values.</a:t>
            </a:r>
          </a:p>
        </p:txBody>
      </p:sp>
      <p:sp>
        <p:nvSpPr>
          <p:cNvPr id="12" name="Rectangle 18">
            <a:extLst>
              <a:ext uri="{FF2B5EF4-FFF2-40B4-BE49-F238E27FC236}">
                <a16:creationId xmlns:a16="http://schemas.microsoft.com/office/drawing/2014/main" id="{8BBED08B-7E7C-DBCE-DE94-88FEC2B154AA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a </a:t>
            </a:r>
            <a:r>
              <a:rPr lang="en-US" sz="1200" b="1" u="sng" dirty="0">
                <a:solidFill>
                  <a:schemeClr val="tx1"/>
                </a:solidFill>
              </a:rPr>
              <a:t>think-cell chart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1"/>
                </a:solidFill>
              </a:rPr>
              <a:t> open the chart's internal datasheet</a:t>
            </a:r>
            <a:r>
              <a:rPr lang="en-US" sz="1200" dirty="0">
                <a:solidFill>
                  <a:schemeClr val="tx1"/>
                </a:solidFill>
              </a:rPr>
              <a:t>, double-click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any empty space in the chart.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add annotations </a:t>
            </a:r>
            <a:r>
              <a:rPr lang="en-US" sz="1200" dirty="0">
                <a:solidFill>
                  <a:schemeClr val="tx1"/>
                </a:solidFill>
              </a:rPr>
              <a:t>(e.g., CAGR arrows, difference arrows),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change the style and formatting</a:t>
            </a:r>
            <a:r>
              <a:rPr lang="en-US" sz="1200" dirty="0">
                <a:solidFill>
                  <a:schemeClr val="tx1"/>
                </a:solidFill>
              </a:rPr>
              <a:t> of the chart or a feature,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click the chart or feature to open the mini toolbar.</a:t>
            </a:r>
            <a:endParaRPr lang="en-US" sz="1200" dirty="0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4104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YcCf_plSK62QpxZivTHw"/>
</p:tagLst>
</file>

<file path=ppt/tags/tag7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q4ETkwbtyHIPy3xqd5nAg"/>
</p:tagLst>
</file>

<file path=ppt/tags/tag7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6LRzb_m5MHrV46qsyaZTg"/>
</p:tagLst>
</file>

<file path=ppt/tags/tag7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1fmPzHtIcE2C.Z5qCyMGg"/>
</p:tagLst>
</file>

<file path=ppt/tags/tag7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zeaWm6kDu.YdcIhEoZIQ"/>
</p:tagLst>
</file>

<file path=ppt/tags/tag7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kA_4nUNsElLp2n9ySKeg"/>
</p:tagLst>
</file>

<file path=ppt/tags/tag7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_CEZq9XIiozJMoxFSVP0g"/>
</p:tagLst>
</file>

<file path=ppt/tags/tag7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RnSndZMemy3UaXUWbTtAw"/>
</p:tagLst>
</file>

<file path=ppt/tags/tag7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v2Tmh9luVN2PjPmyZv8A"/>
</p:tagLst>
</file>

<file path=ppt/tags/tag7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_Z4SJ9ZvvTC.A9mEXhsOQ"/>
</p:tagLst>
</file>

<file path=ppt/tags/tag7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5FE5VBvd04hFH89JrfyLg"/>
</p:tagLst>
</file>

<file path=ppt/tags/tag7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_zv7W0BwjO8oIjyvHmg3w"/>
</p:tagLst>
</file>

<file path=ppt/tags/tag7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6fVwMRjnMYKDEYZJAc_UA"/>
</p:tagLst>
</file>

<file path=ppt/tags/tag7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gWrlpecb2bGjz1VueOEg"/>
</p:tagLst>
</file>

<file path=ppt/tags/tag7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2u4tRO7oLMb85gyZqUHg"/>
</p:tagLst>
</file>

<file path=ppt/tags/tag7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KTLmFAxEuxMekdKDvq6aA"/>
</p:tagLst>
</file>

<file path=ppt/tags/tag7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HZwlQoXfzrQm1jMSPhzgw"/>
</p:tagLst>
</file>

<file path=ppt/tags/tag7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02xh4u9m5SUQXqsGGuYyQ"/>
</p:tagLst>
</file>

<file path=ppt/tags/tag7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a61NyqBay.cNz_nClUrBg"/>
</p:tagLst>
</file>

<file path=ppt/tags/tag7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L3_c38_Ooyzmqb3X4vg7A"/>
</p:tagLst>
</file>

<file path=ppt/tags/tag7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jbcCBlxA96moYcreA7k.Q"/>
</p:tagLst>
</file>

<file path=ppt/tags/tag7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WkldaiJ3YtiPOdsHYq6iw"/>
</p:tagLst>
</file>

<file path=ppt/tags/tag7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aSNxJcx1T2tPo5oS5kEDQ"/>
</p:tagLst>
</file>

<file path=ppt/tags/tag7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H.L.ABCPM_qJ.pAMaGFw"/>
</p:tagLst>
</file>

<file path=ppt/tags/tag7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xWoVEYbveUfxtGovsDnYw"/>
</p:tagLst>
</file>

<file path=ppt/tags/tag7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Cm6rKbtCo7Z4ys4hWvivA"/>
</p:tagLst>
</file>

<file path=ppt/tags/tag7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3dS4w8ihIw1BYHPUcgCg"/>
</p:tagLst>
</file>

<file path=ppt/tags/tag7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iBMG_enETVD1JxQCKQqTA"/>
</p:tagLst>
</file>

<file path=ppt/tags/tag7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hOPIDmv8cnMrh5BKlQG0w"/>
</p:tagLst>
</file>

<file path=ppt/tags/tag7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lVyyTJAg_PCDQEzWir9A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