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97.xml" ContentType="application/vnd.openxmlformats-officedocument.presentationml.slide+xml"/>
  <Override PartName="/ppt/tags/tag770.xml" ContentType="application/vnd.openxmlformats-officedocument.presentationml.tags+xml"/>
  <Override PartName="/ppt/tags/tag775.xml" ContentType="application/vnd.openxmlformats-officedocument.presentationml.tags+xml"/>
  <Override PartName="/ppt/tags/tag780.xml" ContentType="application/vnd.openxmlformats-officedocument.presentationml.tags+xml"/>
  <Override PartName="/ppt/tags/tag76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769.xml" ContentType="application/vnd.openxmlformats-officedocument.presentationml.tags+xml"/>
  <Override PartName="/ppt/tags/tag774.xml" ContentType="application/vnd.openxmlformats-officedocument.presentationml.tags+xml"/>
  <Override PartName="/ppt/tags/tag779.xml" ContentType="application/vnd.openxmlformats-officedocument.presentationml.tags+xml"/>
  <Override PartName="/ppt/charts/chart26.xml" ContentType="application/vnd.openxmlformats-officedocument.drawingml.chart+xml"/>
  <Override PartName="/ppt/tags/tag764.xml" ContentType="application/vnd.openxmlformats-officedocument.presentationml.tags+xml"/>
  <Override PartName="/ppt/tags/tag778.xml" ContentType="application/vnd.openxmlformats-officedocument.presentationml.tags+xml"/>
  <Override PartName="/ppt/tags/tag782.xml" ContentType="application/vnd.openxmlformats-officedocument.presentationml.tags+xml"/>
  <Override PartName="/ppt/tags/tag768.xml" ContentType="application/vnd.openxmlformats-officedocument.presentationml.tags+xml"/>
  <Override PartName="/ppt/tags/tag773.xml" ContentType="application/vnd.openxmlformats-officedocument.presentationml.tags+xml"/>
  <Override PartName="/ppt/tags/tag767.xml" ContentType="application/vnd.openxmlformats-officedocument.presentationml.tags+xml"/>
  <Override PartName="/ppt/tags/tag777.xml" ContentType="application/vnd.openxmlformats-officedocument.presentationml.tags+xml"/>
  <Override PartName="/ppt/tags/tag772.xml" ContentType="application/vnd.openxmlformats-officedocument.presentationml.tags+xml"/>
  <Override PartName="/ppt/tags/tag781.xml" ContentType="application/vnd.openxmlformats-officedocument.presentationml.tags+xml"/>
  <Override PartName="/ppt/tags/tag766.xml" ContentType="application/vnd.openxmlformats-officedocument.presentationml.tags+xml"/>
  <Override PartName="/ppt/tags/tag771.xml" ContentType="application/vnd.openxmlformats-officedocument.presentationml.tags+xml"/>
  <Override PartName="/ppt/tags/tag776.xml" ContentType="application/vnd.openxmlformats-officedocument.presentationml.tags+xml"/>
  <Override PartName="/ppt/notesSlides/notesSlide19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24" r:id="rId20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97.xml" Id="rId200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26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5.xlsb" Id="rId1" /></Relationships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242635977531166E-3"/>
          <c:y val="6.8149717514124297E-2"/>
          <c:w val="0.98575147280449371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4971-4FE5-8504-C5ABFCEDEF1B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971-4FE5-8504-C5ABFCEDEF1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971-4FE5-8504-C5ABFCEDEF1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971-4FE5-8504-C5ABFCEDEF1B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971-4FE5-8504-C5ABFCEDEF1B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971-4FE5-8504-C5ABFCEDEF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971-4FE5-8504-C5ABFCEDEF1B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6-4971-4FE5-8504-C5ABFCEDEF1B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971-4FE5-8504-C5ABFCEDEF1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971-4FE5-8504-C5ABFCEDEF1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971-4FE5-8504-C5ABFCEDEF1B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971-4FE5-8504-C5ABFCEDEF1B}"/>
                </c:ext>
              </c:extLst>
            </c:dLbl>
            <c:dLbl>
              <c:idx val="4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971-4FE5-8504-C5ABFCEDEF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Sheet1!$A$2:$E$2</c:f>
              <c:numCache>
                <c:formatCode>General</c:formatCode>
                <c:ptCount val="5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971-4FE5-8504-C5ABFCEDE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13621120"/>
        <c:axId val="1"/>
      </c:barChart>
      <c:catAx>
        <c:axId val="3136211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36211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1.vml.rels>&#65279;<?xml version="1.0" encoding="utf-8"?><Relationships xmlns="http://schemas.openxmlformats.org/package/2006/relationships"><Relationship Type="http://schemas.openxmlformats.org/officeDocument/2006/relationships/image" Target="/ppt/media/image21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7.xml.rels>&#65279;<?xml version="1.0" encoding="utf-8"?><Relationships xmlns="http://schemas.openxmlformats.org/package/2006/relationships"><Relationship Type="http://schemas.openxmlformats.org/officeDocument/2006/relationships/slide" Target="/ppt/slides/slide197.xml" Id="rId2" /><Relationship Type="http://schemas.openxmlformats.org/officeDocument/2006/relationships/notesMaster" Target="/ppt/notesMasters/notesMaster1.xml" Id="rId1" /></Relationship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1870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7.xml.rels>&#65279;<?xml version="1.0" encoding="utf-8"?><Relationships xmlns="http://schemas.openxmlformats.org/package/2006/relationships"><Relationship Type="http://schemas.openxmlformats.org/officeDocument/2006/relationships/tags" Target="/ppt/tags/tag770.xml" Id="rId8" /><Relationship Type="http://schemas.openxmlformats.org/officeDocument/2006/relationships/tags" Target="/ppt/tags/tag775.xml" Id="rId13" /><Relationship Type="http://schemas.openxmlformats.org/officeDocument/2006/relationships/tags" Target="/ppt/tags/tag780.xml" Id="rId18" /><Relationship Type="http://schemas.openxmlformats.org/officeDocument/2006/relationships/tags" Target="/ppt/tags/tag765.xml" Id="rId3" /><Relationship Type="http://schemas.openxmlformats.org/officeDocument/2006/relationships/slideLayout" Target="/ppt/slideLayouts/slideLayout5.xml" Id="rId21" /><Relationship Type="http://schemas.openxmlformats.org/officeDocument/2006/relationships/tags" Target="/ppt/tags/tag769.xml" Id="rId7" /><Relationship Type="http://schemas.openxmlformats.org/officeDocument/2006/relationships/tags" Target="/ppt/tags/tag774.xml" Id="rId12" /><Relationship Type="http://schemas.openxmlformats.org/officeDocument/2006/relationships/tags" Target="/ppt/tags/tag779.xml" Id="rId17" /><Relationship Type="http://schemas.openxmlformats.org/officeDocument/2006/relationships/chart" Target="/ppt/charts/chart26.xml" Id="rId25" /><Relationship Type="http://schemas.openxmlformats.org/officeDocument/2006/relationships/tags" Target="/ppt/tags/tag764.xml" Id="rId2" /><Relationship Type="http://schemas.openxmlformats.org/officeDocument/2006/relationships/tags" Target="/ppt/tags/tag778.xml" Id="rId16" /><Relationship Type="http://schemas.openxmlformats.org/officeDocument/2006/relationships/tags" Target="/ppt/tags/tag782.xml" Id="rId20" /><Relationship Type="http://schemas.openxmlformats.org/officeDocument/2006/relationships/vmlDrawing" Target="/ppt/drawings/vmlDrawing201.vml" Id="rId1" /><Relationship Type="http://schemas.openxmlformats.org/officeDocument/2006/relationships/tags" Target="/ppt/tags/tag768.xml" Id="rId6" /><Relationship Type="http://schemas.openxmlformats.org/officeDocument/2006/relationships/tags" Target="/ppt/tags/tag773.xml" Id="rId11" /><Relationship Type="http://schemas.openxmlformats.org/officeDocument/2006/relationships/image" Target="/ppt/media/image211.emf" Id="rId24" /><Relationship Type="http://schemas.openxmlformats.org/officeDocument/2006/relationships/tags" Target="/ppt/tags/tag767.xml" Id="rId5" /><Relationship Type="http://schemas.openxmlformats.org/officeDocument/2006/relationships/tags" Target="/ppt/tags/tag777.xml" Id="rId15" /><Relationship Type="http://schemas.openxmlformats.org/officeDocument/2006/relationships/oleObject" Target="/ppt/embeddings/oleObject201.bin" Id="rId23" /><Relationship Type="http://schemas.openxmlformats.org/officeDocument/2006/relationships/tags" Target="/ppt/tags/tag772.xml" Id="rId10" /><Relationship Type="http://schemas.openxmlformats.org/officeDocument/2006/relationships/tags" Target="/ppt/tags/tag781.xml" Id="rId19" /><Relationship Type="http://schemas.openxmlformats.org/officeDocument/2006/relationships/tags" Target="/ppt/tags/tag766.xml" Id="rId4" /><Relationship Type="http://schemas.openxmlformats.org/officeDocument/2006/relationships/tags" Target="/ppt/tags/tag771.xml" Id="rId9" /><Relationship Type="http://schemas.openxmlformats.org/officeDocument/2006/relationships/tags" Target="/ppt/tags/tag776.xml" Id="rId14" /><Relationship Type="http://schemas.openxmlformats.org/officeDocument/2006/relationships/notesSlide" Target="/ppt/notesSlides/notesSlide197.xml" Id="rId22" /></Relationships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151027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783" name="think-cell 幻灯片" r:id="rId23" imgW="360" imgH="360" progId="TCLayout.ActiveDocument.1">
                  <p:embed/>
                </p:oleObj>
              </mc:Choice>
              <mc:Fallback>
                <p:oleObj name="think-cell 幻灯片" r:id="rId23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Annotations: Baseline break</a:t>
            </a:r>
          </a:p>
        </p:txBody>
      </p:sp>
      <p:graphicFrame>
        <p:nvGraphicFramePr>
          <p:cNvPr id="30" name="Chart 3">
            <a:extLst>
              <a:ext uri="{FF2B5EF4-FFF2-40B4-BE49-F238E27FC236}">
                <a16:creationId xmlns:a16="http://schemas.microsoft.com/office/drawing/2014/main" id="{733CECBB-7CD4-4265-965C-0B74A737CED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14751333"/>
              </p:ext>
            </p:extLst>
          </p:nvPr>
        </p:nvGraphicFramePr>
        <p:xfrm>
          <a:off x="320675" y="1258888"/>
          <a:ext cx="11587163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 useBgFill="1">
        <p:nvSpPr>
          <p:cNvPr id="12" name="任意多边形: 形状 11">
            <a:extLst>
              <a:ext uri="{FF2B5EF4-FFF2-40B4-BE49-F238E27FC236}">
                <a16:creationId xmlns:a16="http://schemas.microsoft.com/office/drawing/2014/main" id="{3950E005-2408-400E-B872-B9789099E00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9491663" y="5375275"/>
            <a:ext cx="96838" cy="146051"/>
          </a:xfrm>
          <a:custGeom>
            <a:avLst/>
            <a:gdLst/>
            <a:ahLst/>
            <a:cxnLst/>
            <a:rect l="0" t="0" r="0" b="0"/>
            <a:pathLst>
              <a:path w="96838" h="146051">
                <a:moveTo>
                  <a:pt x="96837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7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9AC4E6E7-A110-4211-8DFF-8D8ACDDEDB4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491663" y="5375275"/>
            <a:ext cx="39688" cy="146051"/>
          </a:xfrm>
          <a:custGeom>
            <a:avLst/>
            <a:gdLst/>
            <a:ahLst/>
            <a:cxnLst/>
            <a:rect l="0" t="0" r="0" b="0"/>
            <a:pathLst>
              <a:path w="39688" h="146051">
                <a:moveTo>
                  <a:pt x="39687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5C74C9F4-BE88-4A8D-88CC-940B165F32F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548813" y="5375275"/>
            <a:ext cx="39688" cy="146051"/>
          </a:xfrm>
          <a:custGeom>
            <a:avLst/>
            <a:gdLst/>
            <a:ahLst/>
            <a:cxnLst/>
            <a:rect l="0" t="0" r="0" b="0"/>
            <a:pathLst>
              <a:path w="39688" h="146051">
                <a:moveTo>
                  <a:pt x="39687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314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29D334E-1285-48A7-969C-23CDA35E23B5}" type="datetime'''''''''''''2''''''''''0''''''''''''''''''''''''2''2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598863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419CADA-551E-4536-AE1C-AD93232037A9}" type="datetime'''''''''2''''''''0''''''''''''''2''''3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81688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ED5D5C8-FBF3-4E9E-8E87-F876B54B1A89}" type="datetime'''''''''''''''''''''''2''''0''''''2''''''''''''''4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166100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B71E87D-8020-4DCA-A153-67395C1DDC61}" type="datetime'''2''02''5''''''''''''''''''''''''''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2025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B2620A17-069B-3E5E-C130-352B29F84C03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0450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61BDCAE-E4A5-4790-BA69-1A299CA5F92A}" type="datetime'20''''3''''''''''''''''''''''''''''''''''''''''0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2030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322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68C8B24-2FCA-4050-9222-07864E1FC1C0}" type="datetime'''''''''4''''''''''''''''''''0.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636964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DC9FF5F-ECE4-407B-857E-440FD42955B2}" type="datetime'''''''''''''''''''4''1''.''''''''''''''''7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913438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1C53A5-ABE1-4BE7-A29D-BB1851073958}" type="datetime'''''''''4''''5.''''''''''''''''''''''1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45.1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8178800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34482A-3593-4C9B-974F-789845E8E7D1}" type="datetime'''''''''''''''''''''''''''''''5''''3''''''''''''.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047273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A86457-9326-446B-B02F-27FC6D83DCF0}" type="datetime'7''''''''''''''6''''''''''''''''''''''''''''.5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76.5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F7F36DB-2003-4E52-B151-F86053675846}" type="datetime'''''''Re''ven''''''''''''ue'' ''''E''''''''MEA,'' $''bn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EMEA,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2C74BA5-8C47-49EC-BCDB-D0D2EA8F15D4}" type="datetime'Revenu''e A''''''''''''''me''''r''i''cas'''', $b''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Americas,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0B556797-63B0-1687-20D2-1559C2A19F6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602087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axis break, breaks, stacked, column, columns, bar, bars, think-cell, chart, charts, graph, graphs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2D24D8-3B9E-1798-554C-B5F9D207B03A}"/>
              </a:ext>
            </a:extLst>
          </p:cNvPr>
          <p:cNvSpPr txBox="1">
            <a:spLocks/>
          </p:cNvSpPr>
          <p:nvPr/>
        </p:nvSpPr>
        <p:spPr>
          <a:xfrm>
            <a:off x="403730" y="941811"/>
            <a:ext cx="8244245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/>
              <a:t>Add a baseline break to shrink a particularly large segment and make smaller segments more readable.</a:t>
            </a:r>
            <a:endParaRPr lang="en-US" sz="1400" b="0">
              <a:cs typeface="Arial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FC57EB54-61EB-2F19-2F90-9341D5A5D91F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a </a:t>
            </a:r>
            <a:r>
              <a:rPr lang="en-US" sz="1200" b="1" u="sng" dirty="0">
                <a:solidFill>
                  <a:schemeClr val="tx1"/>
                </a:solidFill>
              </a:rPr>
              <a:t>think-cell chart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1"/>
                </a:solidFill>
              </a:rPr>
              <a:t> open the chart's internal datasheet</a:t>
            </a:r>
            <a:r>
              <a:rPr lang="en-US" sz="1200" dirty="0">
                <a:solidFill>
                  <a:schemeClr val="tx1"/>
                </a:solidFill>
              </a:rPr>
              <a:t>, double-click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any empty space in the chart.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add annotations </a:t>
            </a:r>
            <a:r>
              <a:rPr lang="en-US" sz="1200" dirty="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change the style and formatting</a:t>
            </a:r>
            <a:r>
              <a:rPr lang="en-US" sz="1200" dirty="0">
                <a:solidFill>
                  <a:schemeClr val="tx1"/>
                </a:solidFill>
              </a:rPr>
              <a:t> of the chart or a feature,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click the chart or feature to open the mini toolbar.</a:t>
            </a:r>
            <a:endParaRPr 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1705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SWFufivY7g03PXFbpjZA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hCJEHoK_q1.Pli.jYWnPw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JgM1xQaKMf2z1Aq.VYkIA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1qUtjHMWB7Ns2tqJ12Plg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